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ata17.xml" ContentType="application/vnd.openxmlformats-officedocument.drawingml.diagramData+xml"/>
  <Override PartName="/ppt/diagrams/colors22.xml" ContentType="application/vnd.openxmlformats-officedocument.drawingml.diagramColor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diagrams/quickStyle17.xml" ContentType="application/vnd.openxmlformats-officedocument.drawingml.diagramStyl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diagrams/colors12.xml" ContentType="application/vnd.openxmlformats-officedocument.drawingml.diagramColors+xml"/>
  <Default Extension="bin" ContentType="application/vnd.openxmlformats-officedocument.oleObject"/>
  <Override PartName="/ppt/diagrams/layout20.xml" ContentType="application/vnd.openxmlformats-officedocument.drawingml.diagram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theme/themeOverride2.xml" ContentType="application/vnd.openxmlformats-officedocument.themeOverride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Default Extension="vml" ContentType="application/vnd.openxmlformats-officedocument.vmlDrawing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notesSlides/notesSlide5.xml" ContentType="application/vnd.openxmlformats-officedocument.presentationml.notesSlide+xml"/>
  <Override PartName="/ppt/diagrams/layout22.xml" ContentType="application/vnd.openxmlformats-officedocument.drawingml.diagramLayout+xml"/>
  <Override PartName="/ppt/slides/slide28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8"/>
  </p:notesMasterIdLst>
  <p:sldIdLst>
    <p:sldId id="256" r:id="rId2"/>
    <p:sldId id="284" r:id="rId3"/>
    <p:sldId id="285" r:id="rId4"/>
    <p:sldId id="277" r:id="rId5"/>
    <p:sldId id="279" r:id="rId6"/>
    <p:sldId id="300" r:id="rId7"/>
    <p:sldId id="273" r:id="rId8"/>
    <p:sldId id="301" r:id="rId9"/>
    <p:sldId id="276" r:id="rId10"/>
    <p:sldId id="315" r:id="rId11"/>
    <p:sldId id="287" r:id="rId12"/>
    <p:sldId id="274" r:id="rId13"/>
    <p:sldId id="307" r:id="rId14"/>
    <p:sldId id="308" r:id="rId15"/>
    <p:sldId id="309" r:id="rId16"/>
    <p:sldId id="281" r:id="rId17"/>
    <p:sldId id="262" r:id="rId18"/>
    <p:sldId id="264" r:id="rId19"/>
    <p:sldId id="297" r:id="rId20"/>
    <p:sldId id="298" r:id="rId21"/>
    <p:sldId id="295" r:id="rId22"/>
    <p:sldId id="296" r:id="rId23"/>
    <p:sldId id="303" r:id="rId24"/>
    <p:sldId id="265" r:id="rId25"/>
    <p:sldId id="293" r:id="rId26"/>
    <p:sldId id="313" r:id="rId27"/>
    <p:sldId id="294" r:id="rId28"/>
    <p:sldId id="312" r:id="rId29"/>
    <p:sldId id="311" r:id="rId30"/>
    <p:sldId id="266" r:id="rId31"/>
    <p:sldId id="299" r:id="rId32"/>
    <p:sldId id="305" r:id="rId33"/>
    <p:sldId id="282" r:id="rId34"/>
    <p:sldId id="314" r:id="rId35"/>
    <p:sldId id="283" r:id="rId36"/>
    <p:sldId id="31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>
    <p:restoredLeft sz="34580"/>
    <p:restoredTop sz="86410"/>
  </p:normalViewPr>
  <p:slideViewPr>
    <p:cSldViewPr>
      <p:cViewPr varScale="1">
        <p:scale>
          <a:sx n="96" d="100"/>
          <a:sy n="96" d="100"/>
        </p:scale>
        <p:origin x="-85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7;&#1058;&#1040;&#1058;&#1054;&#1058;&#1063;&#1045;&#1058;\2019\&#1057;&#1058;&#1040;&#1058;%20&#1054;&#1058;&#1063;&#1045;&#1058;,%20&#1055;&#1045;&#1053;&#1040;&#1058;&#1067;,%202019&#1075;&#1086;&#107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Доля </a:t>
            </a:r>
            <a:r>
              <a:rPr lang="ru-RU" dirty="0" err="1" smtClean="0"/>
              <a:t>финпоступлений</a:t>
            </a:r>
            <a:r>
              <a:rPr lang="ru-RU" dirty="0" smtClean="0"/>
              <a:t>, руб.</a:t>
            </a:r>
          </a:p>
          <a:p>
            <a:pPr>
              <a:defRPr/>
            </a:pPr>
            <a:r>
              <a:rPr lang="ru-RU" dirty="0" smtClean="0"/>
              <a:t>1 </a:t>
            </a:r>
            <a:r>
              <a:rPr lang="ru-RU" dirty="0"/>
              <a:t>квартал 2019 </a:t>
            </a:r>
          </a:p>
        </c:rich>
      </c:tx>
      <c:layout>
        <c:manualLayout>
          <c:xMode val="edge"/>
          <c:yMode val="edge"/>
          <c:x val="0.43128477690288852"/>
          <c:y val="1.8518518518518559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Percent val="1"/>
          </c:dLbls>
          <c:cat>
            <c:strRef>
              <c:f>все!$F$62:$F$67</c:f>
              <c:strCache>
                <c:ptCount val="6"/>
                <c:pt idx="0">
                  <c:v>На дому</c:v>
                </c:pt>
                <c:pt idx="1">
                  <c:v>Сиделки</c:v>
                </c:pt>
                <c:pt idx="2">
                  <c:v>Профилактика</c:v>
                </c:pt>
                <c:pt idx="3">
                  <c:v>Дневное</c:v>
                </c:pt>
                <c:pt idx="4">
                  <c:v>Реабилитация</c:v>
                </c:pt>
                <c:pt idx="5">
                  <c:v>Срочка</c:v>
                </c:pt>
              </c:strCache>
            </c:strRef>
          </c:cat>
          <c:val>
            <c:numRef>
              <c:f>все!$G$62:$G$67</c:f>
              <c:numCache>
                <c:formatCode>#,##0.00</c:formatCode>
                <c:ptCount val="6"/>
                <c:pt idx="0">
                  <c:v>2340300.2000000002</c:v>
                </c:pt>
                <c:pt idx="1">
                  <c:v>2664832.4899999998</c:v>
                </c:pt>
                <c:pt idx="2">
                  <c:v>30711.940000000021</c:v>
                </c:pt>
                <c:pt idx="3">
                  <c:v>0</c:v>
                </c:pt>
                <c:pt idx="4">
                  <c:v>483653.12</c:v>
                </c:pt>
                <c:pt idx="5">
                  <c:v>38364.090000000004</c:v>
                </c:pt>
              </c:numCache>
            </c:numRef>
          </c:val>
        </c:ser>
        <c:dLbls>
          <c:showPercent val="1"/>
        </c:dLbls>
      </c:pie3DChart>
    </c:plotArea>
    <c:legend>
      <c:legendPos val="t"/>
    </c:legend>
    <c:plotVisOnly val="1"/>
  </c:chart>
  <c:externalData r:id="rId1"/>
</c:chartSpace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FFF9A3-D38F-49B3-804A-3F343F0F6A3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DC97CC-FF14-48E0-BF00-C77E88EB2AC5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64192F4F-5412-463D-BC17-B1C4A83E60D5}" type="parTrans" cxnId="{5C8BB654-6237-4694-A176-752D91B27EC0}">
      <dgm:prSet/>
      <dgm:spPr/>
      <dgm:t>
        <a:bodyPr/>
        <a:lstStyle/>
        <a:p>
          <a:endParaRPr lang="ru-RU"/>
        </a:p>
      </dgm:t>
    </dgm:pt>
    <dgm:pt modelId="{4A185B49-CADB-45EA-94C2-E10137A68F57}" type="sibTrans" cxnId="{5C8BB654-6237-4694-A176-752D91B27EC0}">
      <dgm:prSet/>
      <dgm:spPr/>
      <dgm:t>
        <a:bodyPr/>
        <a:lstStyle/>
        <a:p>
          <a:endParaRPr lang="ru-RU"/>
        </a:p>
      </dgm:t>
    </dgm:pt>
    <dgm:pt modelId="{40F5341F-87B5-410B-9FFB-1FDE9A5F7D64}">
      <dgm:prSet phldrT="[Текст]" custT="1"/>
      <dgm:spPr/>
      <dgm:t>
        <a:bodyPr/>
        <a:lstStyle/>
        <a:p>
          <a:pPr marL="57150" indent="0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200" dirty="0" smtClean="0">
              <a:solidFill>
                <a:srgbClr val="FF0000"/>
              </a:solidFill>
            </a:rPr>
            <a:t>Обеспечивает </a:t>
          </a:r>
          <a:r>
            <a:rPr lang="x-none" sz="1200" smtClean="0">
              <a:solidFill>
                <a:srgbClr val="FF0000"/>
              </a:solidFill>
            </a:rPr>
            <a:t>аналитическое и методическое </a:t>
          </a:r>
          <a:r>
            <a:rPr lang="ru-RU" sz="1200" dirty="0" smtClean="0">
              <a:solidFill>
                <a:srgbClr val="FF0000"/>
              </a:solidFill>
            </a:rPr>
            <a:t>сопровождение </a:t>
          </a:r>
          <a:r>
            <a:rPr lang="x-none" sz="1200" smtClean="0">
              <a:solidFill>
                <a:srgbClr val="FF0000"/>
              </a:solidFill>
            </a:rPr>
            <a:t> исследовательских работ</a:t>
          </a:r>
          <a:r>
            <a:rPr lang="ru-RU" sz="1200" dirty="0" smtClean="0">
              <a:solidFill>
                <a:srgbClr val="FF0000"/>
              </a:solidFill>
            </a:rPr>
            <a:t> в сфере</a:t>
          </a:r>
          <a:r>
            <a:rPr lang="x-none" sz="1200" smtClean="0">
              <a:solidFill>
                <a:srgbClr val="FF0000"/>
              </a:solidFill>
            </a:rPr>
            <a:t> социального обслуживания населения.</a:t>
          </a:r>
          <a:endParaRPr lang="ru-RU" sz="1200" dirty="0"/>
        </a:p>
      </dgm:t>
    </dgm:pt>
    <dgm:pt modelId="{CC9DBCB5-B1CD-45B4-A52B-49FCB1DE936E}" type="parTrans" cxnId="{30D039FA-D072-4F3F-BB6D-B8B2AE0AD2D7}">
      <dgm:prSet/>
      <dgm:spPr/>
      <dgm:t>
        <a:bodyPr/>
        <a:lstStyle/>
        <a:p>
          <a:endParaRPr lang="ru-RU"/>
        </a:p>
      </dgm:t>
    </dgm:pt>
    <dgm:pt modelId="{58A7E72C-0584-4D63-B10F-87B89B2DAFA5}" type="sibTrans" cxnId="{30D039FA-D072-4F3F-BB6D-B8B2AE0AD2D7}">
      <dgm:prSet/>
      <dgm:spPr/>
      <dgm:t>
        <a:bodyPr/>
        <a:lstStyle/>
        <a:p>
          <a:endParaRPr lang="ru-RU"/>
        </a:p>
      </dgm:t>
    </dgm:pt>
    <dgm:pt modelId="{1FC4C061-1B40-45DA-AA3A-9523C69B8501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EE3E0D35-9922-4913-B97C-58D10BB8DC0D}" type="parTrans" cxnId="{EDD104EB-D44C-4F08-BC3B-81AAF453A877}">
      <dgm:prSet/>
      <dgm:spPr/>
      <dgm:t>
        <a:bodyPr/>
        <a:lstStyle/>
        <a:p>
          <a:endParaRPr lang="ru-RU"/>
        </a:p>
      </dgm:t>
    </dgm:pt>
    <dgm:pt modelId="{A13FF516-73C6-43F1-B52C-543A339A74C8}" type="sibTrans" cxnId="{EDD104EB-D44C-4F08-BC3B-81AAF453A877}">
      <dgm:prSet/>
      <dgm:spPr/>
      <dgm:t>
        <a:bodyPr/>
        <a:lstStyle/>
        <a:p>
          <a:endParaRPr lang="ru-RU"/>
        </a:p>
      </dgm:t>
    </dgm:pt>
    <dgm:pt modelId="{E32EBEA8-C3EF-4282-AE96-01E91966BB34}">
      <dgm:prSet phldrT="[Текст]" custT="1"/>
      <dgm:spPr/>
      <dgm:t>
        <a:bodyPr/>
        <a:lstStyle/>
        <a:p>
          <a:endParaRPr lang="ru-RU" sz="1400" dirty="0"/>
        </a:p>
      </dgm:t>
    </dgm:pt>
    <dgm:pt modelId="{AE414A2B-0DF3-497F-8BD3-246261BB97A1}" type="parTrans" cxnId="{2292745F-65ED-4564-AC22-798E06B4C188}">
      <dgm:prSet/>
      <dgm:spPr/>
      <dgm:t>
        <a:bodyPr/>
        <a:lstStyle/>
        <a:p>
          <a:endParaRPr lang="ru-RU"/>
        </a:p>
      </dgm:t>
    </dgm:pt>
    <dgm:pt modelId="{F4BBF80A-5C64-4BEA-A050-9FA6BBCD267D}" type="sibTrans" cxnId="{2292745F-65ED-4564-AC22-798E06B4C188}">
      <dgm:prSet/>
      <dgm:spPr/>
      <dgm:t>
        <a:bodyPr/>
        <a:lstStyle/>
        <a:p>
          <a:endParaRPr lang="ru-RU"/>
        </a:p>
      </dgm:t>
    </dgm:pt>
    <dgm:pt modelId="{85A89121-2CD5-430C-BA01-86F0113D6580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7CE5EE4E-D413-4891-B585-1B65A0AEEAE3}" type="parTrans" cxnId="{D6D5B068-6769-4F59-96D6-A90B19FA2442}">
      <dgm:prSet/>
      <dgm:spPr/>
      <dgm:t>
        <a:bodyPr/>
        <a:lstStyle/>
        <a:p>
          <a:endParaRPr lang="ru-RU"/>
        </a:p>
      </dgm:t>
    </dgm:pt>
    <dgm:pt modelId="{2B9D0244-A572-4098-9FA1-2D4E89B2B0D1}" type="sibTrans" cxnId="{D6D5B068-6769-4F59-96D6-A90B19FA2442}">
      <dgm:prSet/>
      <dgm:spPr/>
      <dgm:t>
        <a:bodyPr/>
        <a:lstStyle/>
        <a:p>
          <a:endParaRPr lang="ru-RU"/>
        </a:p>
      </dgm:t>
    </dgm:pt>
    <dgm:pt modelId="{0A276D3A-824C-40AB-A7EB-989B67A821F3}">
      <dgm:prSet phldrT="[Текст]" custT="1"/>
      <dgm:spPr/>
      <dgm:t>
        <a:bodyPr/>
        <a:lstStyle/>
        <a:p>
          <a:r>
            <a:rPr lang="ru-RU" sz="1200" dirty="0" smtClean="0">
              <a:solidFill>
                <a:srgbClr val="FF0000"/>
              </a:solidFill>
            </a:rPr>
            <a:t>Разрабатывает необходимую документацию по работе клубов и студий при учреждении, по проведению конкурсов, выставок, слетов, соревнований</a:t>
          </a:r>
          <a:endParaRPr lang="ru-RU" sz="1200" dirty="0"/>
        </a:p>
      </dgm:t>
    </dgm:pt>
    <dgm:pt modelId="{E8FACAB7-9694-43BF-B95E-56C502D6B387}" type="parTrans" cxnId="{AEACC523-1AE4-489F-B5D9-9F95CC763E1A}">
      <dgm:prSet/>
      <dgm:spPr/>
      <dgm:t>
        <a:bodyPr/>
        <a:lstStyle/>
        <a:p>
          <a:endParaRPr lang="ru-RU"/>
        </a:p>
      </dgm:t>
    </dgm:pt>
    <dgm:pt modelId="{5DC6E087-EF19-46F4-A168-BB62BB7413E5}" type="sibTrans" cxnId="{AEACC523-1AE4-489F-B5D9-9F95CC763E1A}">
      <dgm:prSet/>
      <dgm:spPr/>
      <dgm:t>
        <a:bodyPr/>
        <a:lstStyle/>
        <a:p>
          <a:endParaRPr lang="ru-RU"/>
        </a:p>
      </dgm:t>
    </dgm:pt>
    <dgm:pt modelId="{25F369C5-EF66-4EEB-8D54-20D76E881EEA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>
              <a:solidFill>
                <a:srgbClr val="FF0000"/>
              </a:solidFill>
            </a:rPr>
            <a:t>Проводит аналитическую и научно-исследовательскую работу с целью сбора, оценки и анализа получаемой информации, а также выработки практических рекомендаций.</a:t>
          </a:r>
          <a:endParaRPr lang="ru-RU" sz="1200" dirty="0"/>
        </a:p>
      </dgm:t>
    </dgm:pt>
    <dgm:pt modelId="{9A75970C-EA67-42BE-AE21-3A2D8629CF74}" type="parTrans" cxnId="{64CAAD9D-4E2B-460A-B796-4D780A1D4EA0}">
      <dgm:prSet/>
      <dgm:spPr/>
      <dgm:t>
        <a:bodyPr/>
        <a:lstStyle/>
        <a:p>
          <a:endParaRPr lang="ru-RU"/>
        </a:p>
      </dgm:t>
    </dgm:pt>
    <dgm:pt modelId="{6F9ED2EB-A8D3-4CCC-9015-DF751EE1D1F3}" type="sibTrans" cxnId="{64CAAD9D-4E2B-460A-B796-4D780A1D4EA0}">
      <dgm:prSet/>
      <dgm:spPr/>
      <dgm:t>
        <a:bodyPr/>
        <a:lstStyle/>
        <a:p>
          <a:endParaRPr lang="ru-RU"/>
        </a:p>
      </dgm:t>
    </dgm:pt>
    <dgm:pt modelId="{247C29EA-D7D9-4379-88FB-458AAD67D3A4}">
      <dgm:prSet custT="1"/>
      <dgm:spPr/>
      <dgm:t>
        <a:bodyPr/>
        <a:lstStyle/>
        <a:p>
          <a:r>
            <a:rPr lang="ru-RU" sz="1200" dirty="0" smtClean="0">
              <a:solidFill>
                <a:srgbClr val="FF0000"/>
              </a:solidFill>
            </a:rPr>
            <a:t>Координирует деятельность соисполнителей при совместном выполнении работ с другими структурными подразделениями организации</a:t>
          </a:r>
          <a:endParaRPr lang="ru-RU" sz="1200" dirty="0"/>
        </a:p>
      </dgm:t>
    </dgm:pt>
    <dgm:pt modelId="{6FF0925D-ED0D-49DD-94CB-E81DA0410EA2}" type="parTrans" cxnId="{E4D7017F-2434-487C-B7EA-5ED1137332B2}">
      <dgm:prSet/>
      <dgm:spPr/>
      <dgm:t>
        <a:bodyPr/>
        <a:lstStyle/>
        <a:p>
          <a:endParaRPr lang="ru-RU"/>
        </a:p>
      </dgm:t>
    </dgm:pt>
    <dgm:pt modelId="{6B6E182F-0458-4423-A1D4-6782F15FBB7C}" type="sibTrans" cxnId="{E4D7017F-2434-487C-B7EA-5ED1137332B2}">
      <dgm:prSet/>
      <dgm:spPr/>
      <dgm:t>
        <a:bodyPr/>
        <a:lstStyle/>
        <a:p>
          <a:endParaRPr lang="ru-RU"/>
        </a:p>
      </dgm:t>
    </dgm:pt>
    <dgm:pt modelId="{EFCF1BA4-51A8-49DE-A280-2F412A2DE111}">
      <dgm:prSet custT="1"/>
      <dgm:spPr/>
      <dgm:t>
        <a:bodyPr/>
        <a:lstStyle/>
        <a:p>
          <a:r>
            <a:rPr lang="ru-RU" sz="1200" dirty="0" smtClean="0">
              <a:solidFill>
                <a:srgbClr val="FF0000"/>
              </a:solidFill>
            </a:rPr>
            <a:t>Анализирует и обобщает результаты экспериментальной работы учреждения.</a:t>
          </a:r>
        </a:p>
      </dgm:t>
    </dgm:pt>
    <dgm:pt modelId="{14656E3D-9CCF-4B88-9657-61DD6EDAAD1C}" type="parTrans" cxnId="{7C5AF98E-2ABA-42A7-8890-26CDE5C3EDBD}">
      <dgm:prSet/>
      <dgm:spPr/>
      <dgm:t>
        <a:bodyPr/>
        <a:lstStyle/>
        <a:p>
          <a:endParaRPr lang="ru-RU"/>
        </a:p>
      </dgm:t>
    </dgm:pt>
    <dgm:pt modelId="{DA66AC82-F637-49C9-A562-B59C08BEBAA3}" type="sibTrans" cxnId="{7C5AF98E-2ABA-42A7-8890-26CDE5C3EDBD}">
      <dgm:prSet/>
      <dgm:spPr/>
      <dgm:t>
        <a:bodyPr/>
        <a:lstStyle/>
        <a:p>
          <a:endParaRPr lang="ru-RU"/>
        </a:p>
      </dgm:t>
    </dgm:pt>
    <dgm:pt modelId="{EA156A30-0E07-4FD7-80CD-61DC70F215A4}">
      <dgm:prSet custT="1"/>
      <dgm:spPr/>
      <dgm:t>
        <a:bodyPr/>
        <a:lstStyle/>
        <a:p>
          <a:r>
            <a:rPr lang="x-none" sz="1200" smtClean="0">
              <a:solidFill>
                <a:srgbClr val="FF0000"/>
              </a:solidFill>
            </a:rPr>
            <a:t> </a:t>
          </a:r>
          <a:r>
            <a:rPr lang="ru-RU" sz="1200" dirty="0" smtClean="0">
              <a:solidFill>
                <a:srgbClr val="FF0000"/>
              </a:solidFill>
            </a:rPr>
            <a:t>Обобщает и принимает меры по распространению наиболее результативного опыта специалистов учреждения</a:t>
          </a:r>
          <a:r>
            <a:rPr lang="ru-RU" sz="1500" dirty="0" smtClean="0">
              <a:solidFill>
                <a:srgbClr val="FF0000"/>
              </a:solidFill>
            </a:rPr>
            <a:t>.</a:t>
          </a:r>
        </a:p>
      </dgm:t>
    </dgm:pt>
    <dgm:pt modelId="{275396C9-D04A-437E-8E0A-F9ECD113F5D2}" type="parTrans" cxnId="{D378279F-0490-4B02-8E02-59FE8BC33B21}">
      <dgm:prSet/>
      <dgm:spPr/>
      <dgm:t>
        <a:bodyPr/>
        <a:lstStyle/>
        <a:p>
          <a:endParaRPr lang="ru-RU"/>
        </a:p>
      </dgm:t>
    </dgm:pt>
    <dgm:pt modelId="{1D4FE2D0-3FD5-4851-8644-B2DE0CD0EF92}" type="sibTrans" cxnId="{D378279F-0490-4B02-8E02-59FE8BC33B21}">
      <dgm:prSet/>
      <dgm:spPr/>
      <dgm:t>
        <a:bodyPr/>
        <a:lstStyle/>
        <a:p>
          <a:endParaRPr lang="ru-RU"/>
        </a:p>
      </dgm:t>
    </dgm:pt>
    <dgm:pt modelId="{BA8B917F-F6B1-4D5A-AD8E-E3065F5768A9}">
      <dgm:prSet custT="1"/>
      <dgm:spPr/>
      <dgm:t>
        <a:bodyPr/>
        <a:lstStyle/>
        <a:p>
          <a:r>
            <a:rPr lang="ru-RU" sz="1200" dirty="0" smtClean="0">
              <a:solidFill>
                <a:srgbClr val="FF0000"/>
              </a:solidFill>
            </a:rPr>
            <a:t>Воспринимает и ретранслирует информацию о передовых технологиях социального обслуживания и социальной работы отечественного и мирового опыта</a:t>
          </a:r>
          <a:endParaRPr lang="ru-RU" sz="700" dirty="0"/>
        </a:p>
      </dgm:t>
    </dgm:pt>
    <dgm:pt modelId="{B75BA927-4841-4C5F-A55E-154BCE3EF09A}" type="parTrans" cxnId="{6E3C7BCB-6261-4426-BEDA-A48DC95B920D}">
      <dgm:prSet/>
      <dgm:spPr/>
      <dgm:t>
        <a:bodyPr/>
        <a:lstStyle/>
        <a:p>
          <a:endParaRPr lang="ru-RU"/>
        </a:p>
      </dgm:t>
    </dgm:pt>
    <dgm:pt modelId="{5AB08BD0-E73A-471D-B55C-A4BC67AF26BF}" type="sibTrans" cxnId="{6E3C7BCB-6261-4426-BEDA-A48DC95B920D}">
      <dgm:prSet/>
      <dgm:spPr/>
      <dgm:t>
        <a:bodyPr/>
        <a:lstStyle/>
        <a:p>
          <a:endParaRPr lang="ru-RU"/>
        </a:p>
      </dgm:t>
    </dgm:pt>
    <dgm:pt modelId="{E0D46EB2-9673-4905-9D51-E8CF969ABA16}">
      <dgm:prSet custT="1"/>
      <dgm:spPr/>
      <dgm:t>
        <a:bodyPr/>
        <a:lstStyle/>
        <a:p>
          <a:r>
            <a:rPr lang="ru-RU" sz="1200" dirty="0" smtClean="0">
              <a:solidFill>
                <a:srgbClr val="FF0000"/>
              </a:solidFill>
            </a:rPr>
            <a:t>Участвует в деятельности Методического совета</a:t>
          </a:r>
          <a:endParaRPr lang="ru-RU" sz="1200" dirty="0"/>
        </a:p>
      </dgm:t>
    </dgm:pt>
    <dgm:pt modelId="{59170B23-8E14-4D0F-90E6-26EC15B768E4}" type="parTrans" cxnId="{F0554101-501B-4E71-9ACD-BD8267AC475C}">
      <dgm:prSet/>
      <dgm:spPr/>
      <dgm:t>
        <a:bodyPr/>
        <a:lstStyle/>
        <a:p>
          <a:endParaRPr lang="ru-RU"/>
        </a:p>
      </dgm:t>
    </dgm:pt>
    <dgm:pt modelId="{2C286526-5B3C-4DA0-8052-7302EBB50AEA}" type="sibTrans" cxnId="{F0554101-501B-4E71-9ACD-BD8267AC475C}">
      <dgm:prSet/>
      <dgm:spPr/>
      <dgm:t>
        <a:bodyPr/>
        <a:lstStyle/>
        <a:p>
          <a:endParaRPr lang="ru-RU"/>
        </a:p>
      </dgm:t>
    </dgm:pt>
    <dgm:pt modelId="{48F46BBE-AAFE-4075-AF86-4FCC464BD094}">
      <dgm:prSet custT="1"/>
      <dgm:spPr/>
      <dgm:t>
        <a:bodyPr/>
        <a:lstStyle/>
        <a:p>
          <a:r>
            <a:rPr lang="ru-RU" sz="1200" dirty="0" smtClean="0">
              <a:solidFill>
                <a:srgbClr val="FF0000"/>
              </a:solidFill>
            </a:rPr>
            <a:t>Составляет единый план методической работы учреждения на год</a:t>
          </a:r>
          <a:endParaRPr lang="ru-RU" sz="1200" dirty="0"/>
        </a:p>
      </dgm:t>
    </dgm:pt>
    <dgm:pt modelId="{06AC7520-28A7-4216-935A-25CA1C342D84}" type="parTrans" cxnId="{7DCAEA03-DBCD-4E36-9423-EE67860E0730}">
      <dgm:prSet/>
      <dgm:spPr/>
      <dgm:t>
        <a:bodyPr/>
        <a:lstStyle/>
        <a:p>
          <a:endParaRPr lang="ru-RU"/>
        </a:p>
      </dgm:t>
    </dgm:pt>
    <dgm:pt modelId="{7B42E42C-FB9C-4952-9407-25CAC671ED43}" type="sibTrans" cxnId="{7DCAEA03-DBCD-4E36-9423-EE67860E0730}">
      <dgm:prSet/>
      <dgm:spPr/>
      <dgm:t>
        <a:bodyPr/>
        <a:lstStyle/>
        <a:p>
          <a:endParaRPr lang="ru-RU"/>
        </a:p>
      </dgm:t>
    </dgm:pt>
    <dgm:pt modelId="{824F49BA-6E11-498F-8C84-A9B867A5D425}">
      <dgm:prSet custT="1"/>
      <dgm:spPr/>
      <dgm:t>
        <a:bodyPr/>
        <a:lstStyle/>
        <a:p>
          <a:r>
            <a:rPr lang="ru-RU" sz="1200" dirty="0" smtClean="0">
              <a:solidFill>
                <a:srgbClr val="FF0000"/>
              </a:solidFill>
            </a:rPr>
            <a:t>Решает задачи по разработке и внедрению новых технологий социальной работы</a:t>
          </a:r>
          <a:r>
            <a:rPr lang="ru-RU" sz="1400" dirty="0" smtClean="0">
              <a:solidFill>
                <a:srgbClr val="FF0000"/>
              </a:solidFill>
            </a:rPr>
            <a:t>.</a:t>
          </a:r>
        </a:p>
        <a:p>
          <a:endParaRPr lang="ru-RU" sz="800" dirty="0"/>
        </a:p>
      </dgm:t>
    </dgm:pt>
    <dgm:pt modelId="{EB0B1C5C-42B1-4269-839E-AD5FBABFF10A}" type="parTrans" cxnId="{07ACC968-F3F0-4C9D-954E-C1FC7B100F04}">
      <dgm:prSet/>
      <dgm:spPr/>
      <dgm:t>
        <a:bodyPr/>
        <a:lstStyle/>
        <a:p>
          <a:endParaRPr lang="ru-RU"/>
        </a:p>
      </dgm:t>
    </dgm:pt>
    <dgm:pt modelId="{70464FBE-8549-4506-9E6E-2D939328802C}" type="sibTrans" cxnId="{07ACC968-F3F0-4C9D-954E-C1FC7B100F04}">
      <dgm:prSet/>
      <dgm:spPr/>
      <dgm:t>
        <a:bodyPr/>
        <a:lstStyle/>
        <a:p>
          <a:endParaRPr lang="ru-RU"/>
        </a:p>
      </dgm:t>
    </dgm:pt>
    <dgm:pt modelId="{87E2D89D-02D2-40C6-A82C-6ECD1B9B24B2}">
      <dgm:prSet custT="1"/>
      <dgm:spPr/>
      <dgm:t>
        <a:bodyPr/>
        <a:lstStyle/>
        <a:p>
          <a:r>
            <a:rPr lang="ru-RU" sz="1200" dirty="0" smtClean="0">
              <a:solidFill>
                <a:srgbClr val="FF0000"/>
              </a:solidFill>
            </a:rPr>
            <a:t>Предоставляет работникам необходимую информацию по основным направлениям их деятельности, о программах, новых социальных технологиях, учебно-методической литературе и профессиональных журналах.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700" dirty="0"/>
        </a:p>
      </dgm:t>
    </dgm:pt>
    <dgm:pt modelId="{3B979B64-F9B3-44B5-8CFE-8F4FD1575ACC}" type="parTrans" cxnId="{DAF13E7A-44D0-46A4-878F-5FED22F33BCD}">
      <dgm:prSet/>
      <dgm:spPr/>
    </dgm:pt>
    <dgm:pt modelId="{28597D76-752A-4960-AF04-141C4D08BF95}" type="sibTrans" cxnId="{DAF13E7A-44D0-46A4-878F-5FED22F33BCD}">
      <dgm:prSet/>
      <dgm:spPr/>
    </dgm:pt>
    <dgm:pt modelId="{5A99C33E-6010-4895-A625-D3785A43A697}" type="pres">
      <dgm:prSet presAssocID="{76FFF9A3-D38F-49B3-804A-3F343F0F6A3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F51A52-201D-4510-A256-41D8C4889A9C}" type="pres">
      <dgm:prSet presAssocID="{25DC97CC-FF14-48E0-BF00-C77E88EB2AC5}" presName="composite" presStyleCnt="0"/>
      <dgm:spPr/>
    </dgm:pt>
    <dgm:pt modelId="{9C91FC62-9B86-4AD5-A1CE-4B4C9E4E7C0D}" type="pres">
      <dgm:prSet presAssocID="{25DC97CC-FF14-48E0-BF00-C77E88EB2AC5}" presName="parentText" presStyleLbl="alignNode1" presStyleIdx="0" presStyleCnt="3" custLinFactNeighborY="-193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B59D21-413E-45B4-A9C6-A98B4B5EC497}" type="pres">
      <dgm:prSet presAssocID="{25DC97CC-FF14-48E0-BF00-C77E88EB2AC5}" presName="descendantText" presStyleLbl="alignAcc1" presStyleIdx="0" presStyleCnt="3" custScaleY="158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2DD67A-5293-4EC7-B805-A247D0CA211D}" type="pres">
      <dgm:prSet presAssocID="{4A185B49-CADB-45EA-94C2-E10137A68F57}" presName="sp" presStyleCnt="0"/>
      <dgm:spPr/>
    </dgm:pt>
    <dgm:pt modelId="{D71ED660-5148-4896-AFFA-BBD596BC41B1}" type="pres">
      <dgm:prSet presAssocID="{1FC4C061-1B40-45DA-AA3A-9523C69B8501}" presName="composite" presStyleCnt="0"/>
      <dgm:spPr/>
    </dgm:pt>
    <dgm:pt modelId="{BED86763-0D44-4555-BC6B-AF77B50D348C}" type="pres">
      <dgm:prSet presAssocID="{1FC4C061-1B40-45DA-AA3A-9523C69B8501}" presName="parentText" presStyleLbl="alignNode1" presStyleIdx="1" presStyleCnt="3" custLinFactNeighborY="98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00564-42CA-4227-8A62-77D702DE2951}" type="pres">
      <dgm:prSet presAssocID="{1FC4C061-1B40-45DA-AA3A-9523C69B8501}" presName="descendantText" presStyleLbl="alignAcc1" presStyleIdx="1" presStyleCnt="3" custScaleY="106290" custLinFactNeighborX="-336" custLinFactNeighborY="22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1378F-1956-4C23-809B-2651E30AB8BC}" type="pres">
      <dgm:prSet presAssocID="{A13FF516-73C6-43F1-B52C-543A339A74C8}" presName="sp" presStyleCnt="0"/>
      <dgm:spPr/>
    </dgm:pt>
    <dgm:pt modelId="{0E18B95D-012C-4BA9-AA42-36F8E18AE64B}" type="pres">
      <dgm:prSet presAssocID="{85A89121-2CD5-430C-BA01-86F0113D6580}" presName="composite" presStyleCnt="0"/>
      <dgm:spPr/>
    </dgm:pt>
    <dgm:pt modelId="{BE16DFF0-8B77-4F45-AB03-9D140A19EEB0}" type="pres">
      <dgm:prSet presAssocID="{85A89121-2CD5-430C-BA01-86F0113D6580}" presName="parentText" presStyleLbl="alignNode1" presStyleIdx="2" presStyleCnt="3" custLinFactNeighborY="221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FBB3F-1C11-4393-9F82-3265542718E3}" type="pres">
      <dgm:prSet presAssocID="{85A89121-2CD5-430C-BA01-86F0113D6580}" presName="descendantText" presStyleLbl="alignAcc1" presStyleIdx="2" presStyleCnt="3" custScaleY="130653" custLinFactNeighborX="132" custLinFactNeighborY="18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774710-18B8-4CF8-9A82-D20673B784C8}" type="presOf" srcId="{EA156A30-0E07-4FD7-80CD-61DC70F215A4}" destId="{8E5FBB3F-1C11-4393-9F82-3265542718E3}" srcOrd="0" destOrd="2" presId="urn:microsoft.com/office/officeart/2005/8/layout/chevron2"/>
    <dgm:cxn modelId="{F267322F-C773-497B-AD48-0CE50E6D3783}" type="presOf" srcId="{E0D46EB2-9673-4905-9D51-E8CF969ABA16}" destId="{59D00564-42CA-4227-8A62-77D702DE2951}" srcOrd="0" destOrd="2" presId="urn:microsoft.com/office/officeart/2005/8/layout/chevron2"/>
    <dgm:cxn modelId="{30D039FA-D072-4F3F-BB6D-B8B2AE0AD2D7}" srcId="{25DC97CC-FF14-48E0-BF00-C77E88EB2AC5}" destId="{40F5341F-87B5-410B-9FFB-1FDE9A5F7D64}" srcOrd="0" destOrd="0" parTransId="{CC9DBCB5-B1CD-45B4-A52B-49FCB1DE936E}" sibTransId="{58A7E72C-0584-4D63-B10F-87B89B2DAFA5}"/>
    <dgm:cxn modelId="{83C482FD-9046-4011-88A7-EC3499509F2F}" type="presOf" srcId="{E32EBEA8-C3EF-4282-AE96-01E91966BB34}" destId="{59D00564-42CA-4227-8A62-77D702DE2951}" srcOrd="0" destOrd="0" presId="urn:microsoft.com/office/officeart/2005/8/layout/chevron2"/>
    <dgm:cxn modelId="{27FAB73D-A9E8-4C17-8E74-F280FEA029E3}" type="presOf" srcId="{85A89121-2CD5-430C-BA01-86F0113D6580}" destId="{BE16DFF0-8B77-4F45-AB03-9D140A19EEB0}" srcOrd="0" destOrd="0" presId="urn:microsoft.com/office/officeart/2005/8/layout/chevron2"/>
    <dgm:cxn modelId="{355B936B-4D4E-4B3C-9B08-285D4FC412CC}" type="presOf" srcId="{BA8B917F-F6B1-4D5A-AD8E-E3065F5768A9}" destId="{35B59D21-413E-45B4-A9C6-A98B4B5EC497}" srcOrd="0" destOrd="2" presId="urn:microsoft.com/office/officeart/2005/8/layout/chevron2"/>
    <dgm:cxn modelId="{4AAAD944-9357-4BB5-B37F-EA5019EAD9F7}" type="presOf" srcId="{247C29EA-D7D9-4379-88FB-458AAD67D3A4}" destId="{59D00564-42CA-4227-8A62-77D702DE2951}" srcOrd="0" destOrd="1" presId="urn:microsoft.com/office/officeart/2005/8/layout/chevron2"/>
    <dgm:cxn modelId="{7C5AF98E-2ABA-42A7-8890-26CDE5C3EDBD}" srcId="{85A89121-2CD5-430C-BA01-86F0113D6580}" destId="{EFCF1BA4-51A8-49DE-A280-2F412A2DE111}" srcOrd="1" destOrd="0" parTransId="{14656E3D-9CCF-4B88-9657-61DD6EDAAD1C}" sibTransId="{DA66AC82-F637-49C9-A562-B59C08BEBAA3}"/>
    <dgm:cxn modelId="{D6063EC7-2D1E-4196-AA47-0653BDA08F40}" type="presOf" srcId="{25F369C5-EF66-4EEB-8D54-20D76E881EEA}" destId="{35B59D21-413E-45B4-A9C6-A98B4B5EC497}" srcOrd="0" destOrd="1" presId="urn:microsoft.com/office/officeart/2005/8/layout/chevron2"/>
    <dgm:cxn modelId="{6E3C7BCB-6261-4426-BEDA-A48DC95B920D}" srcId="{25DC97CC-FF14-48E0-BF00-C77E88EB2AC5}" destId="{BA8B917F-F6B1-4D5A-AD8E-E3065F5768A9}" srcOrd="2" destOrd="0" parTransId="{B75BA927-4841-4C5F-A55E-154BCE3EF09A}" sibTransId="{5AB08BD0-E73A-471D-B55C-A4BC67AF26BF}"/>
    <dgm:cxn modelId="{2BCDACE3-7679-4AF4-91BA-22640E4CCB5F}" type="presOf" srcId="{87E2D89D-02D2-40C6-A82C-6ECD1B9B24B2}" destId="{35B59D21-413E-45B4-A9C6-A98B4B5EC497}" srcOrd="0" destOrd="3" presId="urn:microsoft.com/office/officeart/2005/8/layout/chevron2"/>
    <dgm:cxn modelId="{066E752F-0A5C-4FE3-BA40-E866998CAE31}" type="presOf" srcId="{1FC4C061-1B40-45DA-AA3A-9523C69B8501}" destId="{BED86763-0D44-4555-BC6B-AF77B50D348C}" srcOrd="0" destOrd="0" presId="urn:microsoft.com/office/officeart/2005/8/layout/chevron2"/>
    <dgm:cxn modelId="{AEACC523-1AE4-489F-B5D9-9F95CC763E1A}" srcId="{85A89121-2CD5-430C-BA01-86F0113D6580}" destId="{0A276D3A-824C-40AB-A7EB-989B67A821F3}" srcOrd="0" destOrd="0" parTransId="{E8FACAB7-9694-43BF-B95E-56C502D6B387}" sibTransId="{5DC6E087-EF19-46F4-A168-BB62BB7413E5}"/>
    <dgm:cxn modelId="{5C8BB654-6237-4694-A176-752D91B27EC0}" srcId="{76FFF9A3-D38F-49B3-804A-3F343F0F6A33}" destId="{25DC97CC-FF14-48E0-BF00-C77E88EB2AC5}" srcOrd="0" destOrd="0" parTransId="{64192F4F-5412-463D-BC17-B1C4A83E60D5}" sibTransId="{4A185B49-CADB-45EA-94C2-E10137A68F57}"/>
    <dgm:cxn modelId="{D378279F-0490-4B02-8E02-59FE8BC33B21}" srcId="{85A89121-2CD5-430C-BA01-86F0113D6580}" destId="{EA156A30-0E07-4FD7-80CD-61DC70F215A4}" srcOrd="2" destOrd="0" parTransId="{275396C9-D04A-437E-8E0A-F9ECD113F5D2}" sibTransId="{1D4FE2D0-3FD5-4851-8644-B2DE0CD0EF92}"/>
    <dgm:cxn modelId="{D6D5B068-6769-4F59-96D6-A90B19FA2442}" srcId="{76FFF9A3-D38F-49B3-804A-3F343F0F6A33}" destId="{85A89121-2CD5-430C-BA01-86F0113D6580}" srcOrd="2" destOrd="0" parTransId="{7CE5EE4E-D413-4891-B585-1B65A0AEEAE3}" sibTransId="{2B9D0244-A572-4098-9FA1-2D4E89B2B0D1}"/>
    <dgm:cxn modelId="{A311A0B4-1453-42F6-9FA3-15D7FF219EED}" type="presOf" srcId="{EFCF1BA4-51A8-49DE-A280-2F412A2DE111}" destId="{8E5FBB3F-1C11-4393-9F82-3265542718E3}" srcOrd="0" destOrd="1" presId="urn:microsoft.com/office/officeart/2005/8/layout/chevron2"/>
    <dgm:cxn modelId="{3942477A-F5E0-4C41-9C5B-F3E06C503E3F}" type="presOf" srcId="{824F49BA-6E11-498F-8C84-A9B867A5D425}" destId="{59D00564-42CA-4227-8A62-77D702DE2951}" srcOrd="0" destOrd="4" presId="urn:microsoft.com/office/officeart/2005/8/layout/chevron2"/>
    <dgm:cxn modelId="{7DCAEA03-DBCD-4E36-9423-EE67860E0730}" srcId="{1FC4C061-1B40-45DA-AA3A-9523C69B8501}" destId="{48F46BBE-AAFE-4075-AF86-4FCC464BD094}" srcOrd="3" destOrd="0" parTransId="{06AC7520-28A7-4216-935A-25CA1C342D84}" sibTransId="{7B42E42C-FB9C-4952-9407-25CAC671ED43}"/>
    <dgm:cxn modelId="{CEB4CFC2-6E27-4356-945C-E05034019244}" type="presOf" srcId="{40F5341F-87B5-410B-9FFB-1FDE9A5F7D64}" destId="{35B59D21-413E-45B4-A9C6-A98B4B5EC497}" srcOrd="0" destOrd="0" presId="urn:microsoft.com/office/officeart/2005/8/layout/chevron2"/>
    <dgm:cxn modelId="{F67D96FE-D7A8-4F1D-BDB1-88127A48A879}" type="presOf" srcId="{48F46BBE-AAFE-4075-AF86-4FCC464BD094}" destId="{59D00564-42CA-4227-8A62-77D702DE2951}" srcOrd="0" destOrd="3" presId="urn:microsoft.com/office/officeart/2005/8/layout/chevron2"/>
    <dgm:cxn modelId="{E4D7017F-2434-487C-B7EA-5ED1137332B2}" srcId="{1FC4C061-1B40-45DA-AA3A-9523C69B8501}" destId="{247C29EA-D7D9-4379-88FB-458AAD67D3A4}" srcOrd="1" destOrd="0" parTransId="{6FF0925D-ED0D-49DD-94CB-E81DA0410EA2}" sibTransId="{6B6E182F-0458-4423-A1D4-6782F15FBB7C}"/>
    <dgm:cxn modelId="{64CAAD9D-4E2B-460A-B796-4D780A1D4EA0}" srcId="{25DC97CC-FF14-48E0-BF00-C77E88EB2AC5}" destId="{25F369C5-EF66-4EEB-8D54-20D76E881EEA}" srcOrd="1" destOrd="0" parTransId="{9A75970C-EA67-42BE-AE21-3A2D8629CF74}" sibTransId="{6F9ED2EB-A8D3-4CCC-9015-DF751EE1D1F3}"/>
    <dgm:cxn modelId="{DB10C814-6E54-483B-A78F-074205746EA3}" type="presOf" srcId="{76FFF9A3-D38F-49B3-804A-3F343F0F6A33}" destId="{5A99C33E-6010-4895-A625-D3785A43A697}" srcOrd="0" destOrd="0" presId="urn:microsoft.com/office/officeart/2005/8/layout/chevron2"/>
    <dgm:cxn modelId="{07ACC968-F3F0-4C9D-954E-C1FC7B100F04}" srcId="{1FC4C061-1B40-45DA-AA3A-9523C69B8501}" destId="{824F49BA-6E11-498F-8C84-A9B867A5D425}" srcOrd="4" destOrd="0" parTransId="{EB0B1C5C-42B1-4269-839E-AD5FBABFF10A}" sibTransId="{70464FBE-8549-4506-9E6E-2D939328802C}"/>
    <dgm:cxn modelId="{F0554101-501B-4E71-9ACD-BD8267AC475C}" srcId="{1FC4C061-1B40-45DA-AA3A-9523C69B8501}" destId="{E0D46EB2-9673-4905-9D51-E8CF969ABA16}" srcOrd="2" destOrd="0" parTransId="{59170B23-8E14-4D0F-90E6-26EC15B768E4}" sibTransId="{2C286526-5B3C-4DA0-8052-7302EBB50AEA}"/>
    <dgm:cxn modelId="{EBAB4FC6-FAE6-4169-BB5D-E9CDFF0C71E0}" type="presOf" srcId="{25DC97CC-FF14-48E0-BF00-C77E88EB2AC5}" destId="{9C91FC62-9B86-4AD5-A1CE-4B4C9E4E7C0D}" srcOrd="0" destOrd="0" presId="urn:microsoft.com/office/officeart/2005/8/layout/chevron2"/>
    <dgm:cxn modelId="{EDD104EB-D44C-4F08-BC3B-81AAF453A877}" srcId="{76FFF9A3-D38F-49B3-804A-3F343F0F6A33}" destId="{1FC4C061-1B40-45DA-AA3A-9523C69B8501}" srcOrd="1" destOrd="0" parTransId="{EE3E0D35-9922-4913-B97C-58D10BB8DC0D}" sibTransId="{A13FF516-73C6-43F1-B52C-543A339A74C8}"/>
    <dgm:cxn modelId="{73AD0F66-7E21-4683-9187-A993550DE4BC}" type="presOf" srcId="{0A276D3A-824C-40AB-A7EB-989B67A821F3}" destId="{8E5FBB3F-1C11-4393-9F82-3265542718E3}" srcOrd="0" destOrd="0" presId="urn:microsoft.com/office/officeart/2005/8/layout/chevron2"/>
    <dgm:cxn modelId="{2292745F-65ED-4564-AC22-798E06B4C188}" srcId="{1FC4C061-1B40-45DA-AA3A-9523C69B8501}" destId="{E32EBEA8-C3EF-4282-AE96-01E91966BB34}" srcOrd="0" destOrd="0" parTransId="{AE414A2B-0DF3-497F-8BD3-246261BB97A1}" sibTransId="{F4BBF80A-5C64-4BEA-A050-9FA6BBCD267D}"/>
    <dgm:cxn modelId="{DAF13E7A-44D0-46A4-878F-5FED22F33BCD}" srcId="{25DC97CC-FF14-48E0-BF00-C77E88EB2AC5}" destId="{87E2D89D-02D2-40C6-A82C-6ECD1B9B24B2}" srcOrd="3" destOrd="0" parTransId="{3B979B64-F9B3-44B5-8CFE-8F4FD1575ACC}" sibTransId="{28597D76-752A-4960-AF04-141C4D08BF95}"/>
    <dgm:cxn modelId="{1E6500F2-C4CE-48DF-AE10-9FB503102A39}" type="presParOf" srcId="{5A99C33E-6010-4895-A625-D3785A43A697}" destId="{96F51A52-201D-4510-A256-41D8C4889A9C}" srcOrd="0" destOrd="0" presId="urn:microsoft.com/office/officeart/2005/8/layout/chevron2"/>
    <dgm:cxn modelId="{9B8A0C3D-2911-48CB-A67C-59890637EBD8}" type="presParOf" srcId="{96F51A52-201D-4510-A256-41D8C4889A9C}" destId="{9C91FC62-9B86-4AD5-A1CE-4B4C9E4E7C0D}" srcOrd="0" destOrd="0" presId="urn:microsoft.com/office/officeart/2005/8/layout/chevron2"/>
    <dgm:cxn modelId="{E0BF4220-ABB5-40A1-B59E-58D6D5A0CA48}" type="presParOf" srcId="{96F51A52-201D-4510-A256-41D8C4889A9C}" destId="{35B59D21-413E-45B4-A9C6-A98B4B5EC497}" srcOrd="1" destOrd="0" presId="urn:microsoft.com/office/officeart/2005/8/layout/chevron2"/>
    <dgm:cxn modelId="{00B430BD-C529-466C-BC5C-71ED7F3B0F69}" type="presParOf" srcId="{5A99C33E-6010-4895-A625-D3785A43A697}" destId="{BD2DD67A-5293-4EC7-B805-A247D0CA211D}" srcOrd="1" destOrd="0" presId="urn:microsoft.com/office/officeart/2005/8/layout/chevron2"/>
    <dgm:cxn modelId="{B84412F9-A477-46D7-8AF2-AAEC563DE920}" type="presParOf" srcId="{5A99C33E-6010-4895-A625-D3785A43A697}" destId="{D71ED660-5148-4896-AFFA-BBD596BC41B1}" srcOrd="2" destOrd="0" presId="urn:microsoft.com/office/officeart/2005/8/layout/chevron2"/>
    <dgm:cxn modelId="{FFE0A07E-66FC-4D5E-8551-25C45D2CF0FA}" type="presParOf" srcId="{D71ED660-5148-4896-AFFA-BBD596BC41B1}" destId="{BED86763-0D44-4555-BC6B-AF77B50D348C}" srcOrd="0" destOrd="0" presId="urn:microsoft.com/office/officeart/2005/8/layout/chevron2"/>
    <dgm:cxn modelId="{DBF96E78-98A1-4144-9B60-1A0D58CC511D}" type="presParOf" srcId="{D71ED660-5148-4896-AFFA-BBD596BC41B1}" destId="{59D00564-42CA-4227-8A62-77D702DE2951}" srcOrd="1" destOrd="0" presId="urn:microsoft.com/office/officeart/2005/8/layout/chevron2"/>
    <dgm:cxn modelId="{90339969-D60B-47C3-90D0-108F9B899A56}" type="presParOf" srcId="{5A99C33E-6010-4895-A625-D3785A43A697}" destId="{2DF1378F-1956-4C23-809B-2651E30AB8BC}" srcOrd="3" destOrd="0" presId="urn:microsoft.com/office/officeart/2005/8/layout/chevron2"/>
    <dgm:cxn modelId="{29EEBE2C-0A15-4B10-8A4D-4BD67E51F39E}" type="presParOf" srcId="{5A99C33E-6010-4895-A625-D3785A43A697}" destId="{0E18B95D-012C-4BA9-AA42-36F8E18AE64B}" srcOrd="4" destOrd="0" presId="urn:microsoft.com/office/officeart/2005/8/layout/chevron2"/>
    <dgm:cxn modelId="{70F734A2-0FAD-4B12-A44D-CC04CBA36F8D}" type="presParOf" srcId="{0E18B95D-012C-4BA9-AA42-36F8E18AE64B}" destId="{BE16DFF0-8B77-4F45-AB03-9D140A19EEB0}" srcOrd="0" destOrd="0" presId="urn:microsoft.com/office/officeart/2005/8/layout/chevron2"/>
    <dgm:cxn modelId="{8B65C11D-2640-41B4-8C24-7C60425B4B44}" type="presParOf" srcId="{0E18B95D-012C-4BA9-AA42-36F8E18AE64B}" destId="{8E5FBB3F-1C11-4393-9F82-3265542718E3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0A73071-C12A-4764-9E01-1952A6C2AFBF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DF7784-D6B4-44F6-BAFB-784070DD683C}">
      <dgm:prSet phldrT="[Текст]"/>
      <dgm:spPr/>
      <dgm:t>
        <a:bodyPr/>
        <a:lstStyle/>
        <a:p>
          <a:r>
            <a:rPr lang="ru-RU" dirty="0" smtClean="0"/>
            <a:t>Для кого?</a:t>
          </a:r>
          <a:endParaRPr lang="ru-RU" dirty="0"/>
        </a:p>
      </dgm:t>
    </dgm:pt>
    <dgm:pt modelId="{BC8E23A9-F399-469C-8AA4-966EA802FB55}" type="parTrans" cxnId="{47DFF7BF-0052-46B7-9A31-A0006A048F13}">
      <dgm:prSet/>
      <dgm:spPr/>
      <dgm:t>
        <a:bodyPr/>
        <a:lstStyle/>
        <a:p>
          <a:endParaRPr lang="ru-RU"/>
        </a:p>
      </dgm:t>
    </dgm:pt>
    <dgm:pt modelId="{10A4B971-86C4-46CB-B2FE-91A634649083}" type="sibTrans" cxnId="{47DFF7BF-0052-46B7-9A31-A0006A048F13}">
      <dgm:prSet/>
      <dgm:spPr/>
      <dgm:t>
        <a:bodyPr/>
        <a:lstStyle/>
        <a:p>
          <a:endParaRPr lang="ru-RU"/>
        </a:p>
      </dgm:t>
    </dgm:pt>
    <dgm:pt modelId="{0FE26C3D-8F3B-4E9D-9F2C-27A891579A1F}">
      <dgm:prSet phldrT="[Текст]"/>
      <dgm:spPr/>
      <dgm:t>
        <a:bodyPr/>
        <a:lstStyle/>
        <a:p>
          <a:r>
            <a:rPr lang="ru-RU" dirty="0" smtClean="0"/>
            <a:t>Что?</a:t>
          </a:r>
          <a:endParaRPr lang="ru-RU" dirty="0"/>
        </a:p>
      </dgm:t>
    </dgm:pt>
    <dgm:pt modelId="{ADC4915D-0D71-4BBE-883F-B4F713E81238}" type="parTrans" cxnId="{2DBCA912-146B-4D17-BEDC-C8FF1D6D6DFC}">
      <dgm:prSet/>
      <dgm:spPr/>
      <dgm:t>
        <a:bodyPr/>
        <a:lstStyle/>
        <a:p>
          <a:endParaRPr lang="ru-RU"/>
        </a:p>
      </dgm:t>
    </dgm:pt>
    <dgm:pt modelId="{11D544B3-F73E-442A-8F2A-A40CACE12E3E}" type="sibTrans" cxnId="{2DBCA912-146B-4D17-BEDC-C8FF1D6D6DFC}">
      <dgm:prSet/>
      <dgm:spPr/>
      <dgm:t>
        <a:bodyPr/>
        <a:lstStyle/>
        <a:p>
          <a:endParaRPr lang="ru-RU"/>
        </a:p>
      </dgm:t>
    </dgm:pt>
    <dgm:pt modelId="{C1D70EDD-C115-449C-B63B-F99E69CE2F16}">
      <dgm:prSet phldrT="[Текст]" custT="1"/>
      <dgm:spPr/>
      <dgm:t>
        <a:bodyPr/>
        <a:lstStyle/>
        <a:p>
          <a:r>
            <a:rPr lang="ru-RU" sz="1200" dirty="0" smtClean="0"/>
            <a:t> Услуги, решение проблем</a:t>
          </a:r>
          <a:endParaRPr lang="ru-RU" sz="1200" dirty="0"/>
        </a:p>
      </dgm:t>
    </dgm:pt>
    <dgm:pt modelId="{9177FB13-514E-4FB8-8C84-D3FFF8FF3839}" type="parTrans" cxnId="{D3BEA48B-C14D-4B85-B198-F28ACB8A1EB6}">
      <dgm:prSet/>
      <dgm:spPr/>
      <dgm:t>
        <a:bodyPr/>
        <a:lstStyle/>
        <a:p>
          <a:endParaRPr lang="ru-RU"/>
        </a:p>
      </dgm:t>
    </dgm:pt>
    <dgm:pt modelId="{22A5625B-8349-48C7-95E9-7C138D72F13E}" type="sibTrans" cxnId="{D3BEA48B-C14D-4B85-B198-F28ACB8A1EB6}">
      <dgm:prSet/>
      <dgm:spPr/>
      <dgm:t>
        <a:bodyPr/>
        <a:lstStyle/>
        <a:p>
          <a:endParaRPr lang="ru-RU"/>
        </a:p>
      </dgm:t>
    </dgm:pt>
    <dgm:pt modelId="{2871BF7B-682A-4B5C-9E80-EF8F6C89ED4F}">
      <dgm:prSet phldrT="[Текст]" custT="1"/>
      <dgm:spPr/>
      <dgm:t>
        <a:bodyPr/>
        <a:lstStyle/>
        <a:p>
          <a:r>
            <a:rPr lang="ru-RU" sz="1200" dirty="0" smtClean="0"/>
            <a:t> Программы, проекты</a:t>
          </a:r>
          <a:endParaRPr lang="ru-RU" sz="1200" dirty="0"/>
        </a:p>
      </dgm:t>
    </dgm:pt>
    <dgm:pt modelId="{94B2DBD2-8889-4FC6-934C-3CBB4A8F0A86}" type="parTrans" cxnId="{A28C7F65-17B3-485E-8FD0-8B6734FD279A}">
      <dgm:prSet/>
      <dgm:spPr/>
      <dgm:t>
        <a:bodyPr/>
        <a:lstStyle/>
        <a:p>
          <a:endParaRPr lang="ru-RU"/>
        </a:p>
      </dgm:t>
    </dgm:pt>
    <dgm:pt modelId="{7728E9E6-6C88-450E-A1FF-47DF1167FBF4}" type="sibTrans" cxnId="{A28C7F65-17B3-485E-8FD0-8B6734FD279A}">
      <dgm:prSet/>
      <dgm:spPr/>
      <dgm:t>
        <a:bodyPr/>
        <a:lstStyle/>
        <a:p>
          <a:endParaRPr lang="ru-RU"/>
        </a:p>
      </dgm:t>
    </dgm:pt>
    <dgm:pt modelId="{C6D5DDD3-9355-47C9-ABCE-E9DF4ED38B7B}">
      <dgm:prSet/>
      <dgm:spPr/>
      <dgm:t>
        <a:bodyPr/>
        <a:lstStyle/>
        <a:p>
          <a:r>
            <a:rPr lang="ru-RU" dirty="0" smtClean="0"/>
            <a:t>Кто? Где? </a:t>
          </a:r>
          <a:endParaRPr lang="ru-RU" dirty="0"/>
        </a:p>
      </dgm:t>
    </dgm:pt>
    <dgm:pt modelId="{E3E594CC-207A-4FEB-9A23-EF9621627785}" type="parTrans" cxnId="{19FBB16E-708E-4F2B-97A6-2F4D0B6B4713}">
      <dgm:prSet/>
      <dgm:spPr/>
      <dgm:t>
        <a:bodyPr/>
        <a:lstStyle/>
        <a:p>
          <a:endParaRPr lang="ru-RU"/>
        </a:p>
      </dgm:t>
    </dgm:pt>
    <dgm:pt modelId="{50747E9D-3B86-4B70-91BE-1BCCE7CC423D}" type="sibTrans" cxnId="{19FBB16E-708E-4F2B-97A6-2F4D0B6B4713}">
      <dgm:prSet/>
      <dgm:spPr/>
      <dgm:t>
        <a:bodyPr/>
        <a:lstStyle/>
        <a:p>
          <a:endParaRPr lang="ru-RU"/>
        </a:p>
      </dgm:t>
    </dgm:pt>
    <dgm:pt modelId="{D7FBFE3B-FCED-4E60-BBF6-2D6EBAE2B6DA}">
      <dgm:prSet/>
      <dgm:spPr/>
      <dgm:t>
        <a:bodyPr/>
        <a:lstStyle/>
        <a:p>
          <a:r>
            <a:rPr lang="ru-RU" dirty="0" smtClean="0"/>
            <a:t>Сколько?</a:t>
          </a:r>
          <a:endParaRPr lang="ru-RU" dirty="0"/>
        </a:p>
      </dgm:t>
    </dgm:pt>
    <dgm:pt modelId="{F8EE9DD3-3AC1-40D9-8238-A41A47EDDB0F}" type="parTrans" cxnId="{1A7FF78F-33BC-462C-AC07-69FCBAEB4153}">
      <dgm:prSet/>
      <dgm:spPr/>
      <dgm:t>
        <a:bodyPr/>
        <a:lstStyle/>
        <a:p>
          <a:endParaRPr lang="ru-RU"/>
        </a:p>
      </dgm:t>
    </dgm:pt>
    <dgm:pt modelId="{EEE080CF-591E-497C-A8F8-57E3967587E9}" type="sibTrans" cxnId="{1A7FF78F-33BC-462C-AC07-69FCBAEB4153}">
      <dgm:prSet/>
      <dgm:spPr/>
      <dgm:t>
        <a:bodyPr/>
        <a:lstStyle/>
        <a:p>
          <a:endParaRPr lang="ru-RU"/>
        </a:p>
      </dgm:t>
    </dgm:pt>
    <dgm:pt modelId="{6B71B08D-895D-4B5A-B55B-B33DDE66F8B3}">
      <dgm:prSet/>
      <dgm:spPr/>
      <dgm:t>
        <a:bodyPr/>
        <a:lstStyle/>
        <a:p>
          <a:r>
            <a:rPr lang="ru-RU" dirty="0" smtClean="0"/>
            <a:t>В какой последовательности?</a:t>
          </a:r>
          <a:endParaRPr lang="ru-RU" dirty="0"/>
        </a:p>
      </dgm:t>
    </dgm:pt>
    <dgm:pt modelId="{60FB5CCA-277E-4C81-BA6E-2B33F7685064}" type="parTrans" cxnId="{74EFD353-D0EF-4576-A9DE-35A389C6155B}">
      <dgm:prSet/>
      <dgm:spPr/>
      <dgm:t>
        <a:bodyPr/>
        <a:lstStyle/>
        <a:p>
          <a:endParaRPr lang="ru-RU"/>
        </a:p>
      </dgm:t>
    </dgm:pt>
    <dgm:pt modelId="{80FFD50D-B15E-4597-88EA-DEB80D61CD2A}" type="sibTrans" cxnId="{74EFD353-D0EF-4576-A9DE-35A389C6155B}">
      <dgm:prSet/>
      <dgm:spPr/>
      <dgm:t>
        <a:bodyPr/>
        <a:lstStyle/>
        <a:p>
          <a:endParaRPr lang="ru-RU"/>
        </a:p>
      </dgm:t>
    </dgm:pt>
    <dgm:pt modelId="{F147D780-9788-4425-9F2B-A565FD0C6114}">
      <dgm:prSet/>
      <dgm:spPr/>
      <dgm:t>
        <a:bodyPr/>
        <a:lstStyle/>
        <a:p>
          <a:r>
            <a:rPr lang="ru-RU" dirty="0" smtClean="0"/>
            <a:t>На основании какой информации?</a:t>
          </a:r>
          <a:endParaRPr lang="ru-RU" dirty="0"/>
        </a:p>
      </dgm:t>
    </dgm:pt>
    <dgm:pt modelId="{1046C921-1A99-4670-9271-318B782B48B4}" type="parTrans" cxnId="{79F2379D-C6A1-4A28-8623-476348ECD93D}">
      <dgm:prSet/>
      <dgm:spPr/>
      <dgm:t>
        <a:bodyPr/>
        <a:lstStyle/>
        <a:p>
          <a:endParaRPr lang="ru-RU"/>
        </a:p>
      </dgm:t>
    </dgm:pt>
    <dgm:pt modelId="{73E5A8BF-C13D-47A4-96F3-C155A836B2ED}" type="sibTrans" cxnId="{79F2379D-C6A1-4A28-8623-476348ECD93D}">
      <dgm:prSet/>
      <dgm:spPr/>
      <dgm:t>
        <a:bodyPr/>
        <a:lstStyle/>
        <a:p>
          <a:endParaRPr lang="ru-RU"/>
        </a:p>
      </dgm:t>
    </dgm:pt>
    <dgm:pt modelId="{B113B9D1-43AB-48D2-97DA-B688EF12D69A}">
      <dgm:prSet custT="1"/>
      <dgm:spPr/>
      <dgm:t>
        <a:bodyPr/>
        <a:lstStyle/>
        <a:p>
          <a:r>
            <a:rPr lang="ru-RU" sz="1200" dirty="0" smtClean="0"/>
            <a:t> Персонал, управленческая команда, партнеры, эксперты</a:t>
          </a:r>
          <a:endParaRPr lang="ru-RU" sz="1200" dirty="0"/>
        </a:p>
      </dgm:t>
    </dgm:pt>
    <dgm:pt modelId="{B3A943D7-993A-4C0F-A912-7E15A41A44DD}" type="parTrans" cxnId="{959EB989-51A7-4708-B284-1C661C12ACFF}">
      <dgm:prSet/>
      <dgm:spPr/>
      <dgm:t>
        <a:bodyPr/>
        <a:lstStyle/>
        <a:p>
          <a:endParaRPr lang="ru-RU"/>
        </a:p>
      </dgm:t>
    </dgm:pt>
    <dgm:pt modelId="{43E4CE7F-30F4-4CB5-924E-3577A5522198}" type="sibTrans" cxnId="{959EB989-51A7-4708-B284-1C661C12ACFF}">
      <dgm:prSet/>
      <dgm:spPr/>
      <dgm:t>
        <a:bodyPr/>
        <a:lstStyle/>
        <a:p>
          <a:endParaRPr lang="ru-RU"/>
        </a:p>
      </dgm:t>
    </dgm:pt>
    <dgm:pt modelId="{938D8495-6511-4208-8458-BB5DF71DC59F}">
      <dgm:prSet custT="1"/>
      <dgm:spPr/>
      <dgm:t>
        <a:bodyPr/>
        <a:lstStyle/>
        <a:p>
          <a:r>
            <a:rPr lang="ru-RU" sz="1200" dirty="0" smtClean="0"/>
            <a:t>Результаты (ГОСЗАДАНИЕ)  Количество и качество</a:t>
          </a:r>
          <a:endParaRPr lang="ru-RU" sz="1200" dirty="0"/>
        </a:p>
      </dgm:t>
    </dgm:pt>
    <dgm:pt modelId="{1BBDC827-C298-4F51-8F0B-A61F551BE5AD}" type="parTrans" cxnId="{7DEA370C-C596-4340-A869-553B330157DF}">
      <dgm:prSet/>
      <dgm:spPr/>
      <dgm:t>
        <a:bodyPr/>
        <a:lstStyle/>
        <a:p>
          <a:endParaRPr lang="ru-RU"/>
        </a:p>
      </dgm:t>
    </dgm:pt>
    <dgm:pt modelId="{29E78E66-0CD6-4B8A-9942-90C4E9174520}" type="sibTrans" cxnId="{7DEA370C-C596-4340-A869-553B330157DF}">
      <dgm:prSet/>
      <dgm:spPr/>
      <dgm:t>
        <a:bodyPr/>
        <a:lstStyle/>
        <a:p>
          <a:endParaRPr lang="ru-RU"/>
        </a:p>
      </dgm:t>
    </dgm:pt>
    <dgm:pt modelId="{F229AE67-3DC8-40A1-8BFB-C86FCF18125A}">
      <dgm:prSet custT="1"/>
      <dgm:spPr/>
      <dgm:t>
        <a:bodyPr/>
        <a:lstStyle/>
        <a:p>
          <a:r>
            <a:rPr lang="ru-RU" sz="1200" dirty="0" smtClean="0"/>
            <a:t>Удовлетворенность получателей услуг</a:t>
          </a:r>
          <a:endParaRPr lang="ru-RU" sz="1200" dirty="0"/>
        </a:p>
      </dgm:t>
    </dgm:pt>
    <dgm:pt modelId="{DFEFEA37-33BF-42F4-B8D1-94D81B859612}" type="sibTrans" cxnId="{8C1BAE6C-983F-47D4-8267-7F6573C746EF}">
      <dgm:prSet/>
      <dgm:spPr/>
      <dgm:t>
        <a:bodyPr/>
        <a:lstStyle/>
        <a:p>
          <a:endParaRPr lang="ru-RU"/>
        </a:p>
      </dgm:t>
    </dgm:pt>
    <dgm:pt modelId="{A9327A62-BD13-44B7-B19E-73DF4C332467}" type="parTrans" cxnId="{8C1BAE6C-983F-47D4-8267-7F6573C746EF}">
      <dgm:prSet/>
      <dgm:spPr/>
      <dgm:t>
        <a:bodyPr/>
        <a:lstStyle/>
        <a:p>
          <a:endParaRPr lang="ru-RU"/>
        </a:p>
      </dgm:t>
    </dgm:pt>
    <dgm:pt modelId="{7B7C9C00-EEEB-43DD-AE16-276F990C671F}">
      <dgm:prSet custT="1"/>
      <dgm:spPr/>
      <dgm:t>
        <a:bodyPr/>
        <a:lstStyle/>
        <a:p>
          <a:endParaRPr lang="ru-RU" sz="1200" dirty="0"/>
        </a:p>
      </dgm:t>
    </dgm:pt>
    <dgm:pt modelId="{AF674436-D7A7-4648-88C4-BA59AB89815E}" type="parTrans" cxnId="{D11219FD-F5B8-489A-B1B7-3340F2381C97}">
      <dgm:prSet/>
      <dgm:spPr/>
      <dgm:t>
        <a:bodyPr/>
        <a:lstStyle/>
        <a:p>
          <a:endParaRPr lang="ru-RU"/>
        </a:p>
      </dgm:t>
    </dgm:pt>
    <dgm:pt modelId="{31EB65E8-F731-45EC-ADF8-82F0EAC59DAD}" type="sibTrans" cxnId="{D11219FD-F5B8-489A-B1B7-3340F2381C97}">
      <dgm:prSet/>
      <dgm:spPr/>
      <dgm:t>
        <a:bodyPr/>
        <a:lstStyle/>
        <a:p>
          <a:endParaRPr lang="ru-RU"/>
        </a:p>
      </dgm:t>
    </dgm:pt>
    <dgm:pt modelId="{02F9A38F-ADEB-4548-B6C2-8BA19DEF3DC5}">
      <dgm:prSet custT="1"/>
      <dgm:spPr/>
      <dgm:t>
        <a:bodyPr/>
        <a:lstStyle/>
        <a:p>
          <a:r>
            <a:rPr lang="ru-RU" sz="1000" dirty="0" smtClean="0"/>
            <a:t>ФЗ 442, инструкции, приказы, тарифы</a:t>
          </a:r>
          <a:endParaRPr lang="ru-RU" sz="1000" dirty="0"/>
        </a:p>
      </dgm:t>
    </dgm:pt>
    <dgm:pt modelId="{DD25A771-3AF2-4E38-9945-67BCBECC9A69}" type="parTrans" cxnId="{4E0BE47F-D6CF-4588-A5F6-8DBD16699449}">
      <dgm:prSet/>
      <dgm:spPr/>
      <dgm:t>
        <a:bodyPr/>
        <a:lstStyle/>
        <a:p>
          <a:endParaRPr lang="ru-RU"/>
        </a:p>
      </dgm:t>
    </dgm:pt>
    <dgm:pt modelId="{FB96C823-AEAF-4A16-819A-4058AB71E8CD}" type="sibTrans" cxnId="{4E0BE47F-D6CF-4588-A5F6-8DBD16699449}">
      <dgm:prSet/>
      <dgm:spPr/>
      <dgm:t>
        <a:bodyPr/>
        <a:lstStyle/>
        <a:p>
          <a:endParaRPr lang="ru-RU"/>
        </a:p>
      </dgm:t>
    </dgm:pt>
    <dgm:pt modelId="{1394421E-65A0-4DB8-8763-1B9547B1607A}">
      <dgm:prSet phldrT="[Текст]" custT="1"/>
      <dgm:spPr/>
      <dgm:t>
        <a:bodyPr/>
        <a:lstStyle/>
        <a:p>
          <a:r>
            <a:rPr lang="ru-RU" sz="1200" dirty="0" smtClean="0"/>
            <a:t>Гранты</a:t>
          </a:r>
          <a:endParaRPr lang="ru-RU" sz="1200" dirty="0"/>
        </a:p>
      </dgm:t>
    </dgm:pt>
    <dgm:pt modelId="{7898427C-27C9-4804-910F-2D5761B9FDCE}" type="parTrans" cxnId="{C223BF92-0B33-49C4-AD2C-7343DE72C708}">
      <dgm:prSet/>
      <dgm:spPr/>
      <dgm:t>
        <a:bodyPr/>
        <a:lstStyle/>
        <a:p>
          <a:endParaRPr lang="ru-RU"/>
        </a:p>
      </dgm:t>
    </dgm:pt>
    <dgm:pt modelId="{B79B5D2E-FB5C-4BE2-8DA1-A707718D79C4}" type="sibTrans" cxnId="{C223BF92-0B33-49C4-AD2C-7343DE72C708}">
      <dgm:prSet/>
      <dgm:spPr/>
      <dgm:t>
        <a:bodyPr/>
        <a:lstStyle/>
        <a:p>
          <a:endParaRPr lang="ru-RU"/>
        </a:p>
      </dgm:t>
    </dgm:pt>
    <dgm:pt modelId="{6AF67822-A61E-4DD5-A80E-C43F8A67BF16}">
      <dgm:prSet custT="1"/>
      <dgm:spPr/>
      <dgm:t>
        <a:bodyPr/>
        <a:lstStyle/>
        <a:p>
          <a:endParaRPr lang="ru-RU" sz="1200" dirty="0"/>
        </a:p>
      </dgm:t>
    </dgm:pt>
    <dgm:pt modelId="{C26DD9F0-1EF2-4861-8B2B-82CD4AB2FA69}" type="parTrans" cxnId="{908B0438-D08E-445F-856A-20236A958EEC}">
      <dgm:prSet/>
      <dgm:spPr/>
      <dgm:t>
        <a:bodyPr/>
        <a:lstStyle/>
        <a:p>
          <a:endParaRPr lang="ru-RU"/>
        </a:p>
      </dgm:t>
    </dgm:pt>
    <dgm:pt modelId="{91CA6E0E-1AE5-4416-B73B-9DBE0E36692C}" type="sibTrans" cxnId="{908B0438-D08E-445F-856A-20236A958EEC}">
      <dgm:prSet/>
      <dgm:spPr/>
      <dgm:t>
        <a:bodyPr/>
        <a:lstStyle/>
        <a:p>
          <a:endParaRPr lang="ru-RU"/>
        </a:p>
      </dgm:t>
    </dgm:pt>
    <dgm:pt modelId="{8E938320-CF59-46C2-8E34-6377C580CC17}">
      <dgm:prSet phldrT="[Текст]" custT="1"/>
      <dgm:spPr/>
      <dgm:t>
        <a:bodyPr/>
        <a:lstStyle/>
        <a:p>
          <a:r>
            <a:rPr lang="ru-RU" sz="1200" dirty="0" smtClean="0"/>
            <a:t> Коллеги</a:t>
          </a:r>
          <a:endParaRPr lang="ru-RU" sz="1200" dirty="0"/>
        </a:p>
      </dgm:t>
    </dgm:pt>
    <dgm:pt modelId="{BAC1D43C-8914-4AA0-91F9-976607007990}" type="parTrans" cxnId="{46568429-5AC3-4E19-8343-D2622ED5AD9C}">
      <dgm:prSet/>
      <dgm:spPr/>
      <dgm:t>
        <a:bodyPr/>
        <a:lstStyle/>
        <a:p>
          <a:endParaRPr lang="ru-RU"/>
        </a:p>
      </dgm:t>
    </dgm:pt>
    <dgm:pt modelId="{E63A160B-4724-4B3B-A64A-764D3BC0EDD0}" type="sibTrans" cxnId="{46568429-5AC3-4E19-8343-D2622ED5AD9C}">
      <dgm:prSet/>
      <dgm:spPr/>
      <dgm:t>
        <a:bodyPr/>
        <a:lstStyle/>
        <a:p>
          <a:endParaRPr lang="ru-RU"/>
        </a:p>
      </dgm:t>
    </dgm:pt>
    <dgm:pt modelId="{A7CD0405-C438-4205-8140-F8D4481DBA55}">
      <dgm:prSet/>
      <dgm:spPr/>
      <dgm:t>
        <a:bodyPr/>
        <a:lstStyle/>
        <a:p>
          <a:r>
            <a:rPr lang="ru-RU" dirty="0" smtClean="0"/>
            <a:t>Зачем?</a:t>
          </a:r>
          <a:endParaRPr lang="ru-RU" dirty="0"/>
        </a:p>
      </dgm:t>
    </dgm:pt>
    <dgm:pt modelId="{362DED98-1EC1-4CF7-8F5E-B69B9CBA5F2A}" type="parTrans" cxnId="{2CA63F96-67E0-4198-9EAB-376C32C3A49D}">
      <dgm:prSet/>
      <dgm:spPr/>
      <dgm:t>
        <a:bodyPr/>
        <a:lstStyle/>
        <a:p>
          <a:endParaRPr lang="ru-RU"/>
        </a:p>
      </dgm:t>
    </dgm:pt>
    <dgm:pt modelId="{573C5759-D04C-4A84-A95D-15D1268EAA04}" type="sibTrans" cxnId="{2CA63F96-67E0-4198-9EAB-376C32C3A49D}">
      <dgm:prSet/>
      <dgm:spPr/>
      <dgm:t>
        <a:bodyPr/>
        <a:lstStyle/>
        <a:p>
          <a:endParaRPr lang="ru-RU"/>
        </a:p>
      </dgm:t>
    </dgm:pt>
    <dgm:pt modelId="{B5E8CF63-82C5-4FB1-A2E4-7DC9FB351749}">
      <dgm:prSet custT="1"/>
      <dgm:spPr/>
      <dgm:t>
        <a:bodyPr/>
        <a:lstStyle/>
        <a:p>
          <a:r>
            <a:rPr lang="ru-RU" sz="1200" dirty="0" smtClean="0"/>
            <a:t>Социальная политика государства, региона, потребности граждан</a:t>
          </a:r>
          <a:endParaRPr lang="ru-RU" sz="1200" dirty="0"/>
        </a:p>
      </dgm:t>
    </dgm:pt>
    <dgm:pt modelId="{81487040-FDF7-4D08-8DFB-13C46A50B757}" type="parTrans" cxnId="{C4903E7F-A5D6-4848-94DA-216C2F593498}">
      <dgm:prSet/>
      <dgm:spPr/>
      <dgm:t>
        <a:bodyPr/>
        <a:lstStyle/>
        <a:p>
          <a:endParaRPr lang="ru-RU"/>
        </a:p>
      </dgm:t>
    </dgm:pt>
    <dgm:pt modelId="{10222D9D-B7AE-4D28-A98E-0FA73432367B}" type="sibTrans" cxnId="{C4903E7F-A5D6-4848-94DA-216C2F593498}">
      <dgm:prSet/>
      <dgm:spPr/>
      <dgm:t>
        <a:bodyPr/>
        <a:lstStyle/>
        <a:p>
          <a:endParaRPr lang="ru-RU"/>
        </a:p>
      </dgm:t>
    </dgm:pt>
    <dgm:pt modelId="{35DADD16-B3B5-4E3A-BBD2-8E4E13AF84F3}">
      <dgm:prSet custT="1"/>
      <dgm:spPr/>
      <dgm:t>
        <a:bodyPr/>
        <a:lstStyle/>
        <a:p>
          <a:r>
            <a:rPr lang="ru-RU" sz="1200" dirty="0" smtClean="0"/>
            <a:t>На дому, в условиях полустационара</a:t>
          </a:r>
          <a:endParaRPr lang="ru-RU" sz="1200" dirty="0"/>
        </a:p>
      </dgm:t>
    </dgm:pt>
    <dgm:pt modelId="{7CD113E3-4F00-4D12-A00A-156FF9FE01E1}" type="parTrans" cxnId="{71242F30-5EAD-4A0E-9B01-BEE8F1862041}">
      <dgm:prSet/>
      <dgm:spPr/>
      <dgm:t>
        <a:bodyPr/>
        <a:lstStyle/>
        <a:p>
          <a:endParaRPr lang="ru-RU"/>
        </a:p>
      </dgm:t>
    </dgm:pt>
    <dgm:pt modelId="{ED9804DB-7D52-4ABA-95EE-6ED3AAE308DA}" type="sibTrans" cxnId="{71242F30-5EAD-4A0E-9B01-BEE8F1862041}">
      <dgm:prSet/>
      <dgm:spPr/>
      <dgm:t>
        <a:bodyPr/>
        <a:lstStyle/>
        <a:p>
          <a:endParaRPr lang="ru-RU"/>
        </a:p>
      </dgm:t>
    </dgm:pt>
    <dgm:pt modelId="{D539F77D-AC48-406A-943E-7454DDE1EFFC}">
      <dgm:prSet custT="1"/>
      <dgm:spPr/>
      <dgm:t>
        <a:bodyPr/>
        <a:lstStyle/>
        <a:p>
          <a:r>
            <a:rPr lang="ru-RU" sz="900" dirty="0" smtClean="0"/>
            <a:t> </a:t>
          </a:r>
          <a:r>
            <a:rPr lang="ru-RU" sz="1200" dirty="0" smtClean="0"/>
            <a:t>Процесс, технология ( Технологии, этапы технологий, инструменты)</a:t>
          </a:r>
          <a:endParaRPr lang="ru-RU" sz="1200" dirty="0"/>
        </a:p>
      </dgm:t>
    </dgm:pt>
    <dgm:pt modelId="{DD1A98C0-812A-4492-AECA-6459429CD847}" type="parTrans" cxnId="{BD429D89-030B-41EF-96D3-7580EF0FDE0B}">
      <dgm:prSet/>
      <dgm:spPr/>
      <dgm:t>
        <a:bodyPr/>
        <a:lstStyle/>
        <a:p>
          <a:endParaRPr lang="ru-RU"/>
        </a:p>
      </dgm:t>
    </dgm:pt>
    <dgm:pt modelId="{EFEF7A30-384B-493B-B39F-5842FEB4B32F}" type="sibTrans" cxnId="{BD429D89-030B-41EF-96D3-7580EF0FDE0B}">
      <dgm:prSet/>
      <dgm:spPr/>
      <dgm:t>
        <a:bodyPr/>
        <a:lstStyle/>
        <a:p>
          <a:endParaRPr lang="ru-RU"/>
        </a:p>
      </dgm:t>
    </dgm:pt>
    <dgm:pt modelId="{0B5B3218-4EA6-4946-BBDC-F94FFA779A0F}">
      <dgm:prSet custT="1"/>
      <dgm:spPr/>
      <dgm:t>
        <a:bodyPr/>
        <a:lstStyle/>
        <a:p>
          <a:r>
            <a:rPr lang="ru-RU" sz="1000" dirty="0" smtClean="0"/>
            <a:t>База знаний</a:t>
          </a:r>
          <a:endParaRPr lang="ru-RU" sz="1000" dirty="0"/>
        </a:p>
      </dgm:t>
    </dgm:pt>
    <dgm:pt modelId="{72936BF2-3AF2-4E30-82DC-6E9846B61AF5}" type="parTrans" cxnId="{7D3F07E0-D942-4230-A3AA-C7F7C3A6D829}">
      <dgm:prSet/>
      <dgm:spPr/>
      <dgm:t>
        <a:bodyPr/>
        <a:lstStyle/>
        <a:p>
          <a:endParaRPr lang="ru-RU"/>
        </a:p>
      </dgm:t>
    </dgm:pt>
    <dgm:pt modelId="{1317A469-089D-45C4-B889-7DF16A002A58}" type="sibTrans" cxnId="{7D3F07E0-D942-4230-A3AA-C7F7C3A6D829}">
      <dgm:prSet/>
      <dgm:spPr/>
      <dgm:t>
        <a:bodyPr/>
        <a:lstStyle/>
        <a:p>
          <a:endParaRPr lang="ru-RU"/>
        </a:p>
      </dgm:t>
    </dgm:pt>
    <dgm:pt modelId="{5FD316F6-AEC4-49FB-94D2-611453A05833}">
      <dgm:prSet phldrT="[Текст]" custT="1"/>
      <dgm:spPr/>
      <dgm:t>
        <a:bodyPr/>
        <a:lstStyle/>
        <a:p>
          <a:r>
            <a:rPr lang="ru-RU" sz="1200" dirty="0" smtClean="0"/>
            <a:t>Получатели услуг (Особенности и потребности)</a:t>
          </a:r>
          <a:endParaRPr lang="ru-RU" sz="1200" dirty="0"/>
        </a:p>
      </dgm:t>
    </dgm:pt>
    <dgm:pt modelId="{8FFE9A1C-545E-49E1-8681-6542A1244237}" type="parTrans" cxnId="{AC759B85-7994-447A-A2C8-925A8E25CEBE}">
      <dgm:prSet/>
      <dgm:spPr/>
      <dgm:t>
        <a:bodyPr/>
        <a:lstStyle/>
        <a:p>
          <a:endParaRPr lang="ru-RU"/>
        </a:p>
      </dgm:t>
    </dgm:pt>
    <dgm:pt modelId="{A385E936-2214-4ABA-BF16-EE433BB878D2}" type="sibTrans" cxnId="{AC759B85-7994-447A-A2C8-925A8E25CEBE}">
      <dgm:prSet/>
      <dgm:spPr/>
      <dgm:t>
        <a:bodyPr/>
        <a:lstStyle/>
        <a:p>
          <a:endParaRPr lang="ru-RU"/>
        </a:p>
      </dgm:t>
    </dgm:pt>
    <dgm:pt modelId="{565024ED-474C-4852-AE3B-98B5E7E70111}">
      <dgm:prSet phldrT="[Текст]" custT="1"/>
      <dgm:spPr/>
      <dgm:t>
        <a:bodyPr/>
        <a:lstStyle/>
        <a:p>
          <a:r>
            <a:rPr lang="ru-RU" sz="1200" dirty="0" smtClean="0"/>
            <a:t>Общество</a:t>
          </a:r>
          <a:endParaRPr lang="ru-RU" sz="1200" dirty="0"/>
        </a:p>
      </dgm:t>
    </dgm:pt>
    <dgm:pt modelId="{B94DAB90-0F7A-49ED-9E6F-3A020284C7D3}" type="parTrans" cxnId="{15B9D801-015D-4733-A710-D614A5D99D23}">
      <dgm:prSet/>
      <dgm:spPr/>
      <dgm:t>
        <a:bodyPr/>
        <a:lstStyle/>
        <a:p>
          <a:endParaRPr lang="ru-RU"/>
        </a:p>
      </dgm:t>
    </dgm:pt>
    <dgm:pt modelId="{BAA48694-25A6-490C-86AF-5C6BA97B5A7C}" type="sibTrans" cxnId="{15B9D801-015D-4733-A710-D614A5D99D23}">
      <dgm:prSet/>
      <dgm:spPr/>
      <dgm:t>
        <a:bodyPr/>
        <a:lstStyle/>
        <a:p>
          <a:endParaRPr lang="ru-RU"/>
        </a:p>
      </dgm:t>
    </dgm:pt>
    <dgm:pt modelId="{5B75FC17-DA1D-4583-9D22-4F17B6708993}">
      <dgm:prSet custT="1"/>
      <dgm:spPr/>
      <dgm:t>
        <a:bodyPr/>
        <a:lstStyle/>
        <a:p>
          <a:r>
            <a:rPr lang="ru-RU" sz="1000" dirty="0" smtClean="0"/>
            <a:t>Результаты диагностики</a:t>
          </a:r>
          <a:endParaRPr lang="ru-RU" sz="1000" dirty="0"/>
        </a:p>
      </dgm:t>
    </dgm:pt>
    <dgm:pt modelId="{1AD6C1EE-027C-457B-A3BB-331039DEAFFA}" type="parTrans" cxnId="{B9A971EC-DDB5-41D1-812C-FE71B84C8C7F}">
      <dgm:prSet/>
      <dgm:spPr/>
      <dgm:t>
        <a:bodyPr/>
        <a:lstStyle/>
        <a:p>
          <a:endParaRPr lang="ru-RU"/>
        </a:p>
      </dgm:t>
    </dgm:pt>
    <dgm:pt modelId="{5D665C00-FFC5-49A4-A981-143833FD9239}" type="sibTrans" cxnId="{B9A971EC-DDB5-41D1-812C-FE71B84C8C7F}">
      <dgm:prSet/>
      <dgm:spPr/>
      <dgm:t>
        <a:bodyPr/>
        <a:lstStyle/>
        <a:p>
          <a:endParaRPr lang="ru-RU"/>
        </a:p>
      </dgm:t>
    </dgm:pt>
    <dgm:pt modelId="{DF956DBD-1A29-4AE5-9823-F88E075CCC77}" type="pres">
      <dgm:prSet presAssocID="{D0A73071-C12A-4764-9E01-1952A6C2AFB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F210257-B185-4B7E-8036-98F4B8E5A699}" type="pres">
      <dgm:prSet presAssocID="{A7CD0405-C438-4205-8140-F8D4481DBA55}" presName="linNode" presStyleCnt="0"/>
      <dgm:spPr/>
    </dgm:pt>
    <dgm:pt modelId="{CCDB71D5-8784-42AB-A5D9-3E40C7699334}" type="pres">
      <dgm:prSet presAssocID="{A7CD0405-C438-4205-8140-F8D4481DBA55}" presName="parent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79B5CD-4A04-4638-A156-F67D7743EE6F}" type="pres">
      <dgm:prSet presAssocID="{A7CD0405-C438-4205-8140-F8D4481DBA55}" presName="childShp" presStyleLbl="b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A0EA4-26AC-41C3-A123-4E2BE7441EA9}" type="pres">
      <dgm:prSet presAssocID="{573C5759-D04C-4A84-A95D-15D1268EAA04}" presName="spacing" presStyleCnt="0"/>
      <dgm:spPr/>
    </dgm:pt>
    <dgm:pt modelId="{3E766EA6-ED11-4E69-8EFF-97D2CFB73264}" type="pres">
      <dgm:prSet presAssocID="{43DF7784-D6B4-44F6-BAFB-784070DD683C}" presName="linNode" presStyleCnt="0"/>
      <dgm:spPr/>
    </dgm:pt>
    <dgm:pt modelId="{9EB39E71-D299-48F7-84A2-D12A50C137C9}" type="pres">
      <dgm:prSet presAssocID="{43DF7784-D6B4-44F6-BAFB-784070DD683C}" presName="parent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A50CB-DF05-470C-8B2B-ED3B675D63B7}" type="pres">
      <dgm:prSet presAssocID="{43DF7784-D6B4-44F6-BAFB-784070DD683C}" presName="childShp" presStyleLbl="bgAccFollowNode1" presStyleIdx="1" presStyleCnt="7" custScaleY="137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03DDC-86C2-4574-9181-F4DC6608C4C0}" type="pres">
      <dgm:prSet presAssocID="{10A4B971-86C4-46CB-B2FE-91A634649083}" presName="spacing" presStyleCnt="0"/>
      <dgm:spPr/>
    </dgm:pt>
    <dgm:pt modelId="{A2E443C8-A68F-4D8B-90AC-CC5098B56B29}" type="pres">
      <dgm:prSet presAssocID="{0FE26C3D-8F3B-4E9D-9F2C-27A891579A1F}" presName="linNode" presStyleCnt="0"/>
      <dgm:spPr/>
    </dgm:pt>
    <dgm:pt modelId="{4CB7F5BD-1611-485F-9D5D-1440C8D8E93C}" type="pres">
      <dgm:prSet presAssocID="{0FE26C3D-8F3B-4E9D-9F2C-27A891579A1F}" presName="parent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01DE5C-2303-4302-B634-7BFAEC628B7C}" type="pres">
      <dgm:prSet presAssocID="{0FE26C3D-8F3B-4E9D-9F2C-27A891579A1F}" presName="childShp" presStyleLbl="bgAccFollowNode1" presStyleIdx="2" presStyleCnt="7" custScaleY="127337" custLinFactNeighborX="1128" custLinFactNeighborY="-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93FEC-C4D7-4845-8A9D-B368B4C7689F}" type="pres">
      <dgm:prSet presAssocID="{11D544B3-F73E-442A-8F2A-A40CACE12E3E}" presName="spacing" presStyleCnt="0"/>
      <dgm:spPr/>
    </dgm:pt>
    <dgm:pt modelId="{1EA9EE1E-AC04-4E2E-B35C-4A5FBB8DA0FF}" type="pres">
      <dgm:prSet presAssocID="{C6D5DDD3-9355-47C9-ABCE-E9DF4ED38B7B}" presName="linNode" presStyleCnt="0"/>
      <dgm:spPr/>
    </dgm:pt>
    <dgm:pt modelId="{4D8A0067-E66D-4657-BEBE-54818970A668}" type="pres">
      <dgm:prSet presAssocID="{C6D5DDD3-9355-47C9-ABCE-E9DF4ED38B7B}" presName="parent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6E8C2-6469-474E-9549-2453640A713F}" type="pres">
      <dgm:prSet presAssocID="{C6D5DDD3-9355-47C9-ABCE-E9DF4ED38B7B}" presName="childShp" presStyleLbl="bgAccFollowNode1" presStyleIdx="3" presStyleCnt="7" custScaleY="151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C0DCD-DEE1-4E91-9EA5-AC9449B1E652}" type="pres">
      <dgm:prSet presAssocID="{50747E9D-3B86-4B70-91BE-1BCCE7CC423D}" presName="spacing" presStyleCnt="0"/>
      <dgm:spPr/>
    </dgm:pt>
    <dgm:pt modelId="{43B6CA57-52E3-4F3E-9364-EB9718500A6D}" type="pres">
      <dgm:prSet presAssocID="{D7FBFE3B-FCED-4E60-BBF6-2D6EBAE2B6DA}" presName="linNode" presStyleCnt="0"/>
      <dgm:spPr/>
    </dgm:pt>
    <dgm:pt modelId="{1A11DD40-0900-4046-B8B7-03FD76BED11A}" type="pres">
      <dgm:prSet presAssocID="{D7FBFE3B-FCED-4E60-BBF6-2D6EBAE2B6DA}" presName="parent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CC4E5-5DD4-470D-B792-FA02E5A3D39F}" type="pres">
      <dgm:prSet presAssocID="{D7FBFE3B-FCED-4E60-BBF6-2D6EBAE2B6DA}" presName="childShp" presStyleLbl="b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9650F-4D6E-47D1-813F-956075855B3A}" type="pres">
      <dgm:prSet presAssocID="{EEE080CF-591E-497C-A8F8-57E3967587E9}" presName="spacing" presStyleCnt="0"/>
      <dgm:spPr/>
    </dgm:pt>
    <dgm:pt modelId="{A3A0CAD7-DB8D-4146-B8E6-27242ECA761F}" type="pres">
      <dgm:prSet presAssocID="{6B71B08D-895D-4B5A-B55B-B33DDE66F8B3}" presName="linNode" presStyleCnt="0"/>
      <dgm:spPr/>
    </dgm:pt>
    <dgm:pt modelId="{1674E9A2-B8E7-4E22-B41B-4F1736EC70E0}" type="pres">
      <dgm:prSet presAssocID="{6B71B08D-895D-4B5A-B55B-B33DDE66F8B3}" presName="parent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943EC-9EDD-459D-9D81-65E1881E4163}" type="pres">
      <dgm:prSet presAssocID="{6B71B08D-895D-4B5A-B55B-B33DDE66F8B3}" presName="childShp" presStyleLbl="b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D9C07-7878-4466-83FE-BDD78B71A50A}" type="pres">
      <dgm:prSet presAssocID="{80FFD50D-B15E-4597-88EA-DEB80D61CD2A}" presName="spacing" presStyleCnt="0"/>
      <dgm:spPr/>
    </dgm:pt>
    <dgm:pt modelId="{A9462333-62FF-4BB6-8698-FF9584EAFBD3}" type="pres">
      <dgm:prSet presAssocID="{F147D780-9788-4425-9F2B-A565FD0C6114}" presName="linNode" presStyleCnt="0"/>
      <dgm:spPr/>
    </dgm:pt>
    <dgm:pt modelId="{6C89D3E3-6ED3-4A8F-AC64-F5429E382892}" type="pres">
      <dgm:prSet presAssocID="{F147D780-9788-4425-9F2B-A565FD0C6114}" presName="parent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B5009-191E-43FC-B04D-4FC1ABB61F49}" type="pres">
      <dgm:prSet presAssocID="{F147D780-9788-4425-9F2B-A565FD0C6114}" presName="childShp" presStyleLbl="bgAccFollowNode1" presStyleIdx="6" presStyleCnt="7" custLinFactNeighborX="1128" custLinFactNeighborY="-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C98E47-BD8C-4426-BF0A-10DABCCE8F30}" type="presOf" srcId="{1394421E-65A0-4DB8-8763-1B9547B1607A}" destId="{CA01DE5C-2303-4302-B634-7BFAEC628B7C}" srcOrd="0" destOrd="2" presId="urn:microsoft.com/office/officeart/2005/8/layout/vList6"/>
    <dgm:cxn modelId="{D3BEA48B-C14D-4B85-B198-F28ACB8A1EB6}" srcId="{0FE26C3D-8F3B-4E9D-9F2C-27A891579A1F}" destId="{C1D70EDD-C115-449C-B63B-F99E69CE2F16}" srcOrd="0" destOrd="0" parTransId="{9177FB13-514E-4FB8-8C84-D3FFF8FF3839}" sibTransId="{22A5625B-8349-48C7-95E9-7C138D72F13E}"/>
    <dgm:cxn modelId="{0DF9EF05-DFF3-4171-A1E5-B4D5B52983AC}" type="presOf" srcId="{2871BF7B-682A-4B5C-9E80-EF8F6C89ED4F}" destId="{CA01DE5C-2303-4302-B634-7BFAEC628B7C}" srcOrd="0" destOrd="1" presId="urn:microsoft.com/office/officeart/2005/8/layout/vList6"/>
    <dgm:cxn modelId="{568DAEAC-DB54-4F0E-B88C-B804575E4933}" type="presOf" srcId="{D539F77D-AC48-406A-943E-7454DDE1EFFC}" destId="{E76943EC-9EDD-459D-9D81-65E1881E4163}" srcOrd="0" destOrd="0" presId="urn:microsoft.com/office/officeart/2005/8/layout/vList6"/>
    <dgm:cxn modelId="{45B46300-7B94-4CCC-9DD4-BFFE411B9E28}" type="presOf" srcId="{6B71B08D-895D-4B5A-B55B-B33DDE66F8B3}" destId="{1674E9A2-B8E7-4E22-B41B-4F1736EC70E0}" srcOrd="0" destOrd="0" presId="urn:microsoft.com/office/officeart/2005/8/layout/vList6"/>
    <dgm:cxn modelId="{AC759B85-7994-447A-A2C8-925A8E25CEBE}" srcId="{43DF7784-D6B4-44F6-BAFB-784070DD683C}" destId="{5FD316F6-AEC4-49FB-94D2-611453A05833}" srcOrd="1" destOrd="0" parTransId="{8FFE9A1C-545E-49E1-8681-6542A1244237}" sibTransId="{A385E936-2214-4ABA-BF16-EE433BB878D2}"/>
    <dgm:cxn modelId="{BCB39447-5F28-41FC-9B03-42D52D4C02DB}" type="presOf" srcId="{5FD316F6-AEC4-49FB-94D2-611453A05833}" destId="{B71A50CB-DF05-470C-8B2B-ED3B675D63B7}" srcOrd="0" destOrd="1" presId="urn:microsoft.com/office/officeart/2005/8/layout/vList6"/>
    <dgm:cxn modelId="{CCE4179B-53AF-42AE-AADC-406D356FC02B}" type="presOf" srcId="{D0A73071-C12A-4764-9E01-1952A6C2AFBF}" destId="{DF956DBD-1A29-4AE5-9823-F88E075CCC77}" srcOrd="0" destOrd="0" presId="urn:microsoft.com/office/officeart/2005/8/layout/vList6"/>
    <dgm:cxn modelId="{7D3F07E0-D942-4230-A3AA-C7F7C3A6D829}" srcId="{F147D780-9788-4425-9F2B-A565FD0C6114}" destId="{0B5B3218-4EA6-4946-BBDC-F94FFA779A0F}" srcOrd="2" destOrd="0" parTransId="{72936BF2-3AF2-4E30-82DC-6E9846B61AF5}" sibTransId="{1317A469-089D-45C4-B889-7DF16A002A58}"/>
    <dgm:cxn modelId="{47DFF7BF-0052-46B7-9A31-A0006A048F13}" srcId="{D0A73071-C12A-4764-9E01-1952A6C2AFBF}" destId="{43DF7784-D6B4-44F6-BAFB-784070DD683C}" srcOrd="1" destOrd="0" parTransId="{BC8E23A9-F399-469C-8AA4-966EA802FB55}" sibTransId="{10A4B971-86C4-46CB-B2FE-91A634649083}"/>
    <dgm:cxn modelId="{28FCCD2A-3793-4C09-BA1F-20C584C4D42B}" type="presOf" srcId="{938D8495-6511-4208-8458-BB5DF71DC59F}" destId="{1EDCC4E5-5DD4-470D-B792-FA02E5A3D39F}" srcOrd="0" destOrd="0" presId="urn:microsoft.com/office/officeart/2005/8/layout/vList6"/>
    <dgm:cxn modelId="{908B0438-D08E-445F-856A-20236A958EEC}" srcId="{C6D5DDD3-9355-47C9-ABCE-E9DF4ED38B7B}" destId="{6AF67822-A61E-4DD5-A80E-C43F8A67BF16}" srcOrd="2" destOrd="0" parTransId="{C26DD9F0-1EF2-4861-8B2B-82CD4AB2FA69}" sibTransId="{91CA6E0E-1AE5-4416-B73B-9DBE0E36692C}"/>
    <dgm:cxn modelId="{C223BF92-0B33-49C4-AD2C-7343DE72C708}" srcId="{0FE26C3D-8F3B-4E9D-9F2C-27A891579A1F}" destId="{1394421E-65A0-4DB8-8763-1B9547B1607A}" srcOrd="2" destOrd="0" parTransId="{7898427C-27C9-4804-910F-2D5761B9FDCE}" sibTransId="{B79B5D2E-FB5C-4BE2-8DA1-A707718D79C4}"/>
    <dgm:cxn modelId="{92A4D1C8-48DE-4D74-94E8-B7F767194CA3}" type="presOf" srcId="{F229AE67-3DC8-40A1-8BFB-C86FCF18125A}" destId="{1EDCC4E5-5DD4-470D-B792-FA02E5A3D39F}" srcOrd="0" destOrd="1" presId="urn:microsoft.com/office/officeart/2005/8/layout/vList6"/>
    <dgm:cxn modelId="{74EFD353-D0EF-4576-A9DE-35A389C6155B}" srcId="{D0A73071-C12A-4764-9E01-1952A6C2AFBF}" destId="{6B71B08D-895D-4B5A-B55B-B33DDE66F8B3}" srcOrd="5" destOrd="0" parTransId="{60FB5CCA-277E-4C81-BA6E-2B33F7685064}" sibTransId="{80FFD50D-B15E-4597-88EA-DEB80D61CD2A}"/>
    <dgm:cxn modelId="{71242F30-5EAD-4A0E-9B01-BEE8F1862041}" srcId="{C6D5DDD3-9355-47C9-ABCE-E9DF4ED38B7B}" destId="{35DADD16-B3B5-4E3A-BBD2-8E4E13AF84F3}" srcOrd="1" destOrd="0" parTransId="{7CD113E3-4F00-4D12-A00A-156FF9FE01E1}" sibTransId="{ED9804DB-7D52-4ABA-95EE-6ED3AAE308DA}"/>
    <dgm:cxn modelId="{347896FC-E123-4EFC-A0A0-BCEF71E5A564}" type="presOf" srcId="{C6D5DDD3-9355-47C9-ABCE-E9DF4ED38B7B}" destId="{4D8A0067-E66D-4657-BEBE-54818970A668}" srcOrd="0" destOrd="0" presId="urn:microsoft.com/office/officeart/2005/8/layout/vList6"/>
    <dgm:cxn modelId="{BDD76EEC-25ED-4EC9-972E-37E7A36896C7}" type="presOf" srcId="{8E938320-CF59-46C2-8E34-6377C580CC17}" destId="{B71A50CB-DF05-470C-8B2B-ED3B675D63B7}" srcOrd="0" destOrd="0" presId="urn:microsoft.com/office/officeart/2005/8/layout/vList6"/>
    <dgm:cxn modelId="{0158B7C2-F0D1-471C-8F93-DEC65845E141}" type="presOf" srcId="{0FE26C3D-8F3B-4E9D-9F2C-27A891579A1F}" destId="{4CB7F5BD-1611-485F-9D5D-1440C8D8E93C}" srcOrd="0" destOrd="0" presId="urn:microsoft.com/office/officeart/2005/8/layout/vList6"/>
    <dgm:cxn modelId="{33107F8E-6931-4CF0-95A8-852D6E59FD7D}" type="presOf" srcId="{C1D70EDD-C115-449C-B63B-F99E69CE2F16}" destId="{CA01DE5C-2303-4302-B634-7BFAEC628B7C}" srcOrd="0" destOrd="0" presId="urn:microsoft.com/office/officeart/2005/8/layout/vList6"/>
    <dgm:cxn modelId="{D11219FD-F5B8-489A-B1B7-3340F2381C97}" srcId="{C6D5DDD3-9355-47C9-ABCE-E9DF4ED38B7B}" destId="{7B7C9C00-EEEB-43DD-AE16-276F990C671F}" srcOrd="3" destOrd="0" parTransId="{AF674436-D7A7-4648-88C4-BA59AB89815E}" sibTransId="{31EB65E8-F731-45EC-ADF8-82F0EAC59DAD}"/>
    <dgm:cxn modelId="{D3316B0E-3C80-4420-8965-B629A3FFC1C5}" type="presOf" srcId="{A7CD0405-C438-4205-8140-F8D4481DBA55}" destId="{CCDB71D5-8784-42AB-A5D9-3E40C7699334}" srcOrd="0" destOrd="0" presId="urn:microsoft.com/office/officeart/2005/8/layout/vList6"/>
    <dgm:cxn modelId="{19FBB16E-708E-4F2B-97A6-2F4D0B6B4713}" srcId="{D0A73071-C12A-4764-9E01-1952A6C2AFBF}" destId="{C6D5DDD3-9355-47C9-ABCE-E9DF4ED38B7B}" srcOrd="3" destOrd="0" parTransId="{E3E594CC-207A-4FEB-9A23-EF9621627785}" sibTransId="{50747E9D-3B86-4B70-91BE-1BCCE7CC423D}"/>
    <dgm:cxn modelId="{7DEA370C-C596-4340-A869-553B330157DF}" srcId="{D7FBFE3B-FCED-4E60-BBF6-2D6EBAE2B6DA}" destId="{938D8495-6511-4208-8458-BB5DF71DC59F}" srcOrd="0" destOrd="0" parTransId="{1BBDC827-C298-4F51-8F0B-A61F551BE5AD}" sibTransId="{29E78E66-0CD6-4B8A-9942-90C4E9174520}"/>
    <dgm:cxn modelId="{9F249C86-75BD-4CD2-89C3-182D502AC677}" type="presOf" srcId="{B5E8CF63-82C5-4FB1-A2E4-7DC9FB351749}" destId="{1D79B5CD-4A04-4638-A156-F67D7743EE6F}" srcOrd="0" destOrd="0" presId="urn:microsoft.com/office/officeart/2005/8/layout/vList6"/>
    <dgm:cxn modelId="{BD429D89-030B-41EF-96D3-7580EF0FDE0B}" srcId="{6B71B08D-895D-4B5A-B55B-B33DDE66F8B3}" destId="{D539F77D-AC48-406A-943E-7454DDE1EFFC}" srcOrd="0" destOrd="0" parTransId="{DD1A98C0-812A-4492-AECA-6459429CD847}" sibTransId="{EFEF7A30-384B-493B-B39F-5842FEB4B32F}"/>
    <dgm:cxn modelId="{1865C3C0-D5D0-4B93-B947-19CF9B77C947}" type="presOf" srcId="{43DF7784-D6B4-44F6-BAFB-784070DD683C}" destId="{9EB39E71-D299-48F7-84A2-D12A50C137C9}" srcOrd="0" destOrd="0" presId="urn:microsoft.com/office/officeart/2005/8/layout/vList6"/>
    <dgm:cxn modelId="{07822BC3-375F-47F6-93EB-54E7C7B5B9F8}" type="presOf" srcId="{D7FBFE3B-FCED-4E60-BBF6-2D6EBAE2B6DA}" destId="{1A11DD40-0900-4046-B8B7-03FD76BED11A}" srcOrd="0" destOrd="0" presId="urn:microsoft.com/office/officeart/2005/8/layout/vList6"/>
    <dgm:cxn modelId="{15B9D801-015D-4733-A710-D614A5D99D23}" srcId="{43DF7784-D6B4-44F6-BAFB-784070DD683C}" destId="{565024ED-474C-4852-AE3B-98B5E7E70111}" srcOrd="2" destOrd="0" parTransId="{B94DAB90-0F7A-49ED-9E6F-3A020284C7D3}" sibTransId="{BAA48694-25A6-490C-86AF-5C6BA97B5A7C}"/>
    <dgm:cxn modelId="{79F2379D-C6A1-4A28-8623-476348ECD93D}" srcId="{D0A73071-C12A-4764-9E01-1952A6C2AFBF}" destId="{F147D780-9788-4425-9F2B-A565FD0C6114}" srcOrd="6" destOrd="0" parTransId="{1046C921-1A99-4670-9271-318B782B48B4}" sibTransId="{73E5A8BF-C13D-47A4-96F3-C155A836B2ED}"/>
    <dgm:cxn modelId="{A44D0309-3022-4CFF-86D8-C51D8C271F5D}" type="presOf" srcId="{B113B9D1-43AB-48D2-97DA-B688EF12D69A}" destId="{9716E8C2-6469-474E-9549-2453640A713F}" srcOrd="0" destOrd="0" presId="urn:microsoft.com/office/officeart/2005/8/layout/vList6"/>
    <dgm:cxn modelId="{3FCE0918-F423-4710-B356-ECAE14BE9A0D}" type="presOf" srcId="{0B5B3218-4EA6-4946-BBDC-F94FFA779A0F}" destId="{739B5009-191E-43FC-B04D-4FC1ABB61F49}" srcOrd="0" destOrd="2" presId="urn:microsoft.com/office/officeart/2005/8/layout/vList6"/>
    <dgm:cxn modelId="{B9A971EC-DDB5-41D1-812C-FE71B84C8C7F}" srcId="{F147D780-9788-4425-9F2B-A565FD0C6114}" destId="{5B75FC17-DA1D-4583-9D22-4F17B6708993}" srcOrd="1" destOrd="0" parTransId="{1AD6C1EE-027C-457B-A3BB-331039DEAFFA}" sibTransId="{5D665C00-FFC5-49A4-A981-143833FD9239}"/>
    <dgm:cxn modelId="{1823BA66-3F55-4E48-8B77-F85864E3D843}" type="presOf" srcId="{F147D780-9788-4425-9F2B-A565FD0C6114}" destId="{6C89D3E3-6ED3-4A8F-AC64-F5429E382892}" srcOrd="0" destOrd="0" presId="urn:microsoft.com/office/officeart/2005/8/layout/vList6"/>
    <dgm:cxn modelId="{8C1BAE6C-983F-47D4-8267-7F6573C746EF}" srcId="{D7FBFE3B-FCED-4E60-BBF6-2D6EBAE2B6DA}" destId="{F229AE67-3DC8-40A1-8BFB-C86FCF18125A}" srcOrd="1" destOrd="0" parTransId="{A9327A62-BD13-44B7-B19E-73DF4C332467}" sibTransId="{DFEFEA37-33BF-42F4-B8D1-94D81B859612}"/>
    <dgm:cxn modelId="{5BCF93D2-3982-40B7-A79C-1E3D88EC2A7E}" type="presOf" srcId="{565024ED-474C-4852-AE3B-98B5E7E70111}" destId="{B71A50CB-DF05-470C-8B2B-ED3B675D63B7}" srcOrd="0" destOrd="2" presId="urn:microsoft.com/office/officeart/2005/8/layout/vList6"/>
    <dgm:cxn modelId="{2CA63F96-67E0-4198-9EAB-376C32C3A49D}" srcId="{D0A73071-C12A-4764-9E01-1952A6C2AFBF}" destId="{A7CD0405-C438-4205-8140-F8D4481DBA55}" srcOrd="0" destOrd="0" parTransId="{362DED98-1EC1-4CF7-8F5E-B69B9CBA5F2A}" sibTransId="{573C5759-D04C-4A84-A95D-15D1268EAA04}"/>
    <dgm:cxn modelId="{3C758A7F-9ECD-4DDD-A39D-E99FE604933D}" type="presOf" srcId="{7B7C9C00-EEEB-43DD-AE16-276F990C671F}" destId="{9716E8C2-6469-474E-9549-2453640A713F}" srcOrd="0" destOrd="3" presId="urn:microsoft.com/office/officeart/2005/8/layout/vList6"/>
    <dgm:cxn modelId="{C4903E7F-A5D6-4848-94DA-216C2F593498}" srcId="{A7CD0405-C438-4205-8140-F8D4481DBA55}" destId="{B5E8CF63-82C5-4FB1-A2E4-7DC9FB351749}" srcOrd="0" destOrd="0" parTransId="{81487040-FDF7-4D08-8DFB-13C46A50B757}" sibTransId="{10222D9D-B7AE-4D28-A98E-0FA73432367B}"/>
    <dgm:cxn modelId="{959EB989-51A7-4708-B284-1C661C12ACFF}" srcId="{C6D5DDD3-9355-47C9-ABCE-E9DF4ED38B7B}" destId="{B113B9D1-43AB-48D2-97DA-B688EF12D69A}" srcOrd="0" destOrd="0" parTransId="{B3A943D7-993A-4C0F-A912-7E15A41A44DD}" sibTransId="{43E4CE7F-30F4-4CB5-924E-3577A5522198}"/>
    <dgm:cxn modelId="{99B47B41-F554-43D2-840D-4D24CA0506DF}" type="presOf" srcId="{6AF67822-A61E-4DD5-A80E-C43F8A67BF16}" destId="{9716E8C2-6469-474E-9549-2453640A713F}" srcOrd="0" destOrd="2" presId="urn:microsoft.com/office/officeart/2005/8/layout/vList6"/>
    <dgm:cxn modelId="{46568429-5AC3-4E19-8343-D2622ED5AD9C}" srcId="{43DF7784-D6B4-44F6-BAFB-784070DD683C}" destId="{8E938320-CF59-46C2-8E34-6377C580CC17}" srcOrd="0" destOrd="0" parTransId="{BAC1D43C-8914-4AA0-91F9-976607007990}" sibTransId="{E63A160B-4724-4B3B-A64A-764D3BC0EDD0}"/>
    <dgm:cxn modelId="{65843992-BC10-49CB-849F-B46182174696}" type="presOf" srcId="{02F9A38F-ADEB-4548-B6C2-8BA19DEF3DC5}" destId="{739B5009-191E-43FC-B04D-4FC1ABB61F49}" srcOrd="0" destOrd="0" presId="urn:microsoft.com/office/officeart/2005/8/layout/vList6"/>
    <dgm:cxn modelId="{B94930C6-998A-4552-BC61-592C143DA9BF}" type="presOf" srcId="{5B75FC17-DA1D-4583-9D22-4F17B6708993}" destId="{739B5009-191E-43FC-B04D-4FC1ABB61F49}" srcOrd="0" destOrd="1" presId="urn:microsoft.com/office/officeart/2005/8/layout/vList6"/>
    <dgm:cxn modelId="{A28C7F65-17B3-485E-8FD0-8B6734FD279A}" srcId="{0FE26C3D-8F3B-4E9D-9F2C-27A891579A1F}" destId="{2871BF7B-682A-4B5C-9E80-EF8F6C89ED4F}" srcOrd="1" destOrd="0" parTransId="{94B2DBD2-8889-4FC6-934C-3CBB4A8F0A86}" sibTransId="{7728E9E6-6C88-450E-A1FF-47DF1167FBF4}"/>
    <dgm:cxn modelId="{F260B6B5-0108-4CD3-BFD6-A79134190270}" type="presOf" srcId="{35DADD16-B3B5-4E3A-BBD2-8E4E13AF84F3}" destId="{9716E8C2-6469-474E-9549-2453640A713F}" srcOrd="0" destOrd="1" presId="urn:microsoft.com/office/officeart/2005/8/layout/vList6"/>
    <dgm:cxn modelId="{4E0BE47F-D6CF-4588-A5F6-8DBD16699449}" srcId="{F147D780-9788-4425-9F2B-A565FD0C6114}" destId="{02F9A38F-ADEB-4548-B6C2-8BA19DEF3DC5}" srcOrd="0" destOrd="0" parTransId="{DD25A771-3AF2-4E38-9945-67BCBECC9A69}" sibTransId="{FB96C823-AEAF-4A16-819A-4058AB71E8CD}"/>
    <dgm:cxn modelId="{1A7FF78F-33BC-462C-AC07-69FCBAEB4153}" srcId="{D0A73071-C12A-4764-9E01-1952A6C2AFBF}" destId="{D7FBFE3B-FCED-4E60-BBF6-2D6EBAE2B6DA}" srcOrd="4" destOrd="0" parTransId="{F8EE9DD3-3AC1-40D9-8238-A41A47EDDB0F}" sibTransId="{EEE080CF-591E-497C-A8F8-57E3967587E9}"/>
    <dgm:cxn modelId="{2DBCA912-146B-4D17-BEDC-C8FF1D6D6DFC}" srcId="{D0A73071-C12A-4764-9E01-1952A6C2AFBF}" destId="{0FE26C3D-8F3B-4E9D-9F2C-27A891579A1F}" srcOrd="2" destOrd="0" parTransId="{ADC4915D-0D71-4BBE-883F-B4F713E81238}" sibTransId="{11D544B3-F73E-442A-8F2A-A40CACE12E3E}"/>
    <dgm:cxn modelId="{02C077C0-DA3B-4248-9981-449E51A168B1}" type="presParOf" srcId="{DF956DBD-1A29-4AE5-9823-F88E075CCC77}" destId="{CF210257-B185-4B7E-8036-98F4B8E5A699}" srcOrd="0" destOrd="0" presId="urn:microsoft.com/office/officeart/2005/8/layout/vList6"/>
    <dgm:cxn modelId="{86523943-5ECF-4DF6-8C19-1985878D1244}" type="presParOf" srcId="{CF210257-B185-4B7E-8036-98F4B8E5A699}" destId="{CCDB71D5-8784-42AB-A5D9-3E40C7699334}" srcOrd="0" destOrd="0" presId="urn:microsoft.com/office/officeart/2005/8/layout/vList6"/>
    <dgm:cxn modelId="{7F9A1EAF-0A5F-452F-97DF-9F094CD0ECD0}" type="presParOf" srcId="{CF210257-B185-4B7E-8036-98F4B8E5A699}" destId="{1D79B5CD-4A04-4638-A156-F67D7743EE6F}" srcOrd="1" destOrd="0" presId="urn:microsoft.com/office/officeart/2005/8/layout/vList6"/>
    <dgm:cxn modelId="{8E0D0B6E-E355-49C8-91D4-549035D79A81}" type="presParOf" srcId="{DF956DBD-1A29-4AE5-9823-F88E075CCC77}" destId="{972A0EA4-26AC-41C3-A123-4E2BE7441EA9}" srcOrd="1" destOrd="0" presId="urn:microsoft.com/office/officeart/2005/8/layout/vList6"/>
    <dgm:cxn modelId="{EE806103-18B6-44C9-825E-219BD1F5B9DB}" type="presParOf" srcId="{DF956DBD-1A29-4AE5-9823-F88E075CCC77}" destId="{3E766EA6-ED11-4E69-8EFF-97D2CFB73264}" srcOrd="2" destOrd="0" presId="urn:microsoft.com/office/officeart/2005/8/layout/vList6"/>
    <dgm:cxn modelId="{47EB4E1D-38BC-4B51-82C4-6F1AA8B47452}" type="presParOf" srcId="{3E766EA6-ED11-4E69-8EFF-97D2CFB73264}" destId="{9EB39E71-D299-48F7-84A2-D12A50C137C9}" srcOrd="0" destOrd="0" presId="urn:microsoft.com/office/officeart/2005/8/layout/vList6"/>
    <dgm:cxn modelId="{5C933B5F-EDA2-4716-B323-959F02868E96}" type="presParOf" srcId="{3E766EA6-ED11-4E69-8EFF-97D2CFB73264}" destId="{B71A50CB-DF05-470C-8B2B-ED3B675D63B7}" srcOrd="1" destOrd="0" presId="urn:microsoft.com/office/officeart/2005/8/layout/vList6"/>
    <dgm:cxn modelId="{1E327B63-0EEF-4B96-8297-55C01CAD1F08}" type="presParOf" srcId="{DF956DBD-1A29-4AE5-9823-F88E075CCC77}" destId="{B1803DDC-86C2-4574-9181-F4DC6608C4C0}" srcOrd="3" destOrd="0" presId="urn:microsoft.com/office/officeart/2005/8/layout/vList6"/>
    <dgm:cxn modelId="{46C12446-6121-4F11-8C02-C29E602CF990}" type="presParOf" srcId="{DF956DBD-1A29-4AE5-9823-F88E075CCC77}" destId="{A2E443C8-A68F-4D8B-90AC-CC5098B56B29}" srcOrd="4" destOrd="0" presId="urn:microsoft.com/office/officeart/2005/8/layout/vList6"/>
    <dgm:cxn modelId="{86A16BBC-118C-41A2-88AD-D0A823EBBBF0}" type="presParOf" srcId="{A2E443C8-A68F-4D8B-90AC-CC5098B56B29}" destId="{4CB7F5BD-1611-485F-9D5D-1440C8D8E93C}" srcOrd="0" destOrd="0" presId="urn:microsoft.com/office/officeart/2005/8/layout/vList6"/>
    <dgm:cxn modelId="{8602A7F4-C52D-469E-B108-6E15D917B7F7}" type="presParOf" srcId="{A2E443C8-A68F-4D8B-90AC-CC5098B56B29}" destId="{CA01DE5C-2303-4302-B634-7BFAEC628B7C}" srcOrd="1" destOrd="0" presId="urn:microsoft.com/office/officeart/2005/8/layout/vList6"/>
    <dgm:cxn modelId="{771B1457-CF34-47CB-B25B-C17BA0411A3F}" type="presParOf" srcId="{DF956DBD-1A29-4AE5-9823-F88E075CCC77}" destId="{D5993FEC-C4D7-4845-8A9D-B368B4C7689F}" srcOrd="5" destOrd="0" presId="urn:microsoft.com/office/officeart/2005/8/layout/vList6"/>
    <dgm:cxn modelId="{53CA26AB-21BD-48E7-AEC4-08EA9198E6A9}" type="presParOf" srcId="{DF956DBD-1A29-4AE5-9823-F88E075CCC77}" destId="{1EA9EE1E-AC04-4E2E-B35C-4A5FBB8DA0FF}" srcOrd="6" destOrd="0" presId="urn:microsoft.com/office/officeart/2005/8/layout/vList6"/>
    <dgm:cxn modelId="{02545BBF-5E7E-416E-94BE-52ADFEAEEA16}" type="presParOf" srcId="{1EA9EE1E-AC04-4E2E-B35C-4A5FBB8DA0FF}" destId="{4D8A0067-E66D-4657-BEBE-54818970A668}" srcOrd="0" destOrd="0" presId="urn:microsoft.com/office/officeart/2005/8/layout/vList6"/>
    <dgm:cxn modelId="{928C5548-D01B-49E8-8C7F-AA1A61CC5B8F}" type="presParOf" srcId="{1EA9EE1E-AC04-4E2E-B35C-4A5FBB8DA0FF}" destId="{9716E8C2-6469-474E-9549-2453640A713F}" srcOrd="1" destOrd="0" presId="urn:microsoft.com/office/officeart/2005/8/layout/vList6"/>
    <dgm:cxn modelId="{B934FB40-8BFB-4F30-A875-B9A639C876E5}" type="presParOf" srcId="{DF956DBD-1A29-4AE5-9823-F88E075CCC77}" destId="{800C0DCD-DEE1-4E91-9EA5-AC9449B1E652}" srcOrd="7" destOrd="0" presId="urn:microsoft.com/office/officeart/2005/8/layout/vList6"/>
    <dgm:cxn modelId="{5EB4CC3C-7BA7-46E9-9683-8D7858DB27F6}" type="presParOf" srcId="{DF956DBD-1A29-4AE5-9823-F88E075CCC77}" destId="{43B6CA57-52E3-4F3E-9364-EB9718500A6D}" srcOrd="8" destOrd="0" presId="urn:microsoft.com/office/officeart/2005/8/layout/vList6"/>
    <dgm:cxn modelId="{52514186-8B72-40F7-B8EE-1A978CAFFABF}" type="presParOf" srcId="{43B6CA57-52E3-4F3E-9364-EB9718500A6D}" destId="{1A11DD40-0900-4046-B8B7-03FD76BED11A}" srcOrd="0" destOrd="0" presId="urn:microsoft.com/office/officeart/2005/8/layout/vList6"/>
    <dgm:cxn modelId="{DFD6830A-BA94-4D03-A8DF-CC69CA69C868}" type="presParOf" srcId="{43B6CA57-52E3-4F3E-9364-EB9718500A6D}" destId="{1EDCC4E5-5DD4-470D-B792-FA02E5A3D39F}" srcOrd="1" destOrd="0" presId="urn:microsoft.com/office/officeart/2005/8/layout/vList6"/>
    <dgm:cxn modelId="{50F043CA-1B15-4125-A9AB-719262B90885}" type="presParOf" srcId="{DF956DBD-1A29-4AE5-9823-F88E075CCC77}" destId="{3F39650F-4D6E-47D1-813F-956075855B3A}" srcOrd="9" destOrd="0" presId="urn:microsoft.com/office/officeart/2005/8/layout/vList6"/>
    <dgm:cxn modelId="{32076C19-9851-4A3D-BA80-ACCFD32D2176}" type="presParOf" srcId="{DF956DBD-1A29-4AE5-9823-F88E075CCC77}" destId="{A3A0CAD7-DB8D-4146-B8E6-27242ECA761F}" srcOrd="10" destOrd="0" presId="urn:microsoft.com/office/officeart/2005/8/layout/vList6"/>
    <dgm:cxn modelId="{198D184A-FB54-4C79-BC22-B742ED99E5FF}" type="presParOf" srcId="{A3A0CAD7-DB8D-4146-B8E6-27242ECA761F}" destId="{1674E9A2-B8E7-4E22-B41B-4F1736EC70E0}" srcOrd="0" destOrd="0" presId="urn:microsoft.com/office/officeart/2005/8/layout/vList6"/>
    <dgm:cxn modelId="{C4EF31F6-92F2-4E76-AB01-BB6E56CAA858}" type="presParOf" srcId="{A3A0CAD7-DB8D-4146-B8E6-27242ECA761F}" destId="{E76943EC-9EDD-459D-9D81-65E1881E4163}" srcOrd="1" destOrd="0" presId="urn:microsoft.com/office/officeart/2005/8/layout/vList6"/>
    <dgm:cxn modelId="{050C56C3-3913-4799-A69B-213F52AFAE6E}" type="presParOf" srcId="{DF956DBD-1A29-4AE5-9823-F88E075CCC77}" destId="{E3CD9C07-7878-4466-83FE-BDD78B71A50A}" srcOrd="11" destOrd="0" presId="urn:microsoft.com/office/officeart/2005/8/layout/vList6"/>
    <dgm:cxn modelId="{5920695A-BD33-48CA-908D-D6C5F8C6804D}" type="presParOf" srcId="{DF956DBD-1A29-4AE5-9823-F88E075CCC77}" destId="{A9462333-62FF-4BB6-8698-FF9584EAFBD3}" srcOrd="12" destOrd="0" presId="urn:microsoft.com/office/officeart/2005/8/layout/vList6"/>
    <dgm:cxn modelId="{EAC8ED67-4888-41C6-959B-8836AA40FDB3}" type="presParOf" srcId="{A9462333-62FF-4BB6-8698-FF9584EAFBD3}" destId="{6C89D3E3-6ED3-4A8F-AC64-F5429E382892}" srcOrd="0" destOrd="0" presId="urn:microsoft.com/office/officeart/2005/8/layout/vList6"/>
    <dgm:cxn modelId="{EBD0C82E-F36D-4CFD-8EA8-30775CCD200F}" type="presParOf" srcId="{A9462333-62FF-4BB6-8698-FF9584EAFBD3}" destId="{739B5009-191E-43FC-B04D-4FC1ABB61F49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4F46621-8BCA-4DFF-8E97-88BB5C00F052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1EC639-8733-4D92-8628-0C371B055D0B}">
      <dgm:prSet phldrT="[Текст]" custT="1"/>
      <dgm:spPr/>
      <dgm:t>
        <a:bodyPr/>
        <a:lstStyle/>
        <a:p>
          <a:r>
            <a:rPr lang="ru-RU" sz="1200" dirty="0" smtClean="0"/>
            <a:t>Программа развития </a:t>
          </a:r>
          <a:endParaRPr lang="ru-RU" sz="1200" dirty="0"/>
        </a:p>
      </dgm:t>
    </dgm:pt>
    <dgm:pt modelId="{ED72DD8F-88F0-4DFC-98A7-2C459C14BE29}" type="parTrans" cxnId="{AEB62E9E-8CEC-4C33-AB37-2ECA0B7B2C36}">
      <dgm:prSet/>
      <dgm:spPr/>
      <dgm:t>
        <a:bodyPr/>
        <a:lstStyle/>
        <a:p>
          <a:endParaRPr lang="ru-RU" sz="1000"/>
        </a:p>
      </dgm:t>
    </dgm:pt>
    <dgm:pt modelId="{9AA2754F-2B08-4404-9473-9A3815031E71}" type="sibTrans" cxnId="{AEB62E9E-8CEC-4C33-AB37-2ECA0B7B2C36}">
      <dgm:prSet/>
      <dgm:spPr/>
      <dgm:t>
        <a:bodyPr/>
        <a:lstStyle/>
        <a:p>
          <a:endParaRPr lang="ru-RU" sz="1000"/>
        </a:p>
      </dgm:t>
    </dgm:pt>
    <dgm:pt modelId="{4AFA77E1-6ADD-41A7-9558-0E84EFA5F22B}">
      <dgm:prSet phldrT="[Текст]" custT="1"/>
      <dgm:spPr/>
      <dgm:t>
        <a:bodyPr/>
        <a:lstStyle/>
        <a:p>
          <a:r>
            <a:rPr lang="ru-RU" sz="1000" dirty="0" err="1" smtClean="0"/>
            <a:t>Свот-анализ</a:t>
          </a:r>
          <a:endParaRPr lang="ru-RU" sz="1000" dirty="0"/>
        </a:p>
      </dgm:t>
    </dgm:pt>
    <dgm:pt modelId="{350AFE81-3462-4E74-BDE8-EF6313954BE0}" type="parTrans" cxnId="{93C212C8-A888-44F8-97F2-A288E9564BCF}">
      <dgm:prSet/>
      <dgm:spPr/>
      <dgm:t>
        <a:bodyPr/>
        <a:lstStyle/>
        <a:p>
          <a:endParaRPr lang="ru-RU" sz="1000"/>
        </a:p>
      </dgm:t>
    </dgm:pt>
    <dgm:pt modelId="{A060E464-22B4-48C2-BE84-C62118CD4DD0}" type="sibTrans" cxnId="{93C212C8-A888-44F8-97F2-A288E9564BCF}">
      <dgm:prSet/>
      <dgm:spPr/>
      <dgm:t>
        <a:bodyPr/>
        <a:lstStyle/>
        <a:p>
          <a:endParaRPr lang="ru-RU" sz="1000"/>
        </a:p>
      </dgm:t>
    </dgm:pt>
    <dgm:pt modelId="{99D0A31C-4E6D-466A-A638-91E9AE618C1B}">
      <dgm:prSet phldrT="[Текст]" custT="1"/>
      <dgm:spPr/>
      <dgm:t>
        <a:bodyPr/>
        <a:lstStyle/>
        <a:p>
          <a:r>
            <a:rPr lang="ru-RU" sz="1000" dirty="0" smtClean="0"/>
            <a:t>Анализ  исполнения</a:t>
          </a:r>
          <a:endParaRPr lang="ru-RU" sz="1000" dirty="0"/>
        </a:p>
      </dgm:t>
    </dgm:pt>
    <dgm:pt modelId="{268B2236-BF8B-4A60-9995-E0B688530840}" type="parTrans" cxnId="{41FC9CA1-1A04-4E71-8D51-0E97E89E768E}">
      <dgm:prSet/>
      <dgm:spPr/>
      <dgm:t>
        <a:bodyPr/>
        <a:lstStyle/>
        <a:p>
          <a:endParaRPr lang="ru-RU" sz="1000"/>
        </a:p>
      </dgm:t>
    </dgm:pt>
    <dgm:pt modelId="{92C7A098-BFB7-46BE-83B7-20EF29121A0D}" type="sibTrans" cxnId="{41FC9CA1-1A04-4E71-8D51-0E97E89E768E}">
      <dgm:prSet/>
      <dgm:spPr/>
      <dgm:t>
        <a:bodyPr/>
        <a:lstStyle/>
        <a:p>
          <a:endParaRPr lang="ru-RU" sz="1000"/>
        </a:p>
      </dgm:t>
    </dgm:pt>
    <dgm:pt modelId="{01623574-E3A2-43DA-82A2-85F819664E88}">
      <dgm:prSet phldrT="[Текст]" custT="1"/>
      <dgm:spPr/>
      <dgm:t>
        <a:bodyPr/>
        <a:lstStyle/>
        <a:p>
          <a:r>
            <a:rPr lang="ru-RU" sz="1200" dirty="0" smtClean="0"/>
            <a:t>Инновации</a:t>
          </a:r>
          <a:endParaRPr lang="ru-RU" sz="1200" dirty="0"/>
        </a:p>
      </dgm:t>
    </dgm:pt>
    <dgm:pt modelId="{5A36C833-B5B3-4F84-A890-D743BAB3A770}" type="parTrans" cxnId="{583710FB-2855-436A-8D8E-0FDE94F13B70}">
      <dgm:prSet/>
      <dgm:spPr/>
      <dgm:t>
        <a:bodyPr/>
        <a:lstStyle/>
        <a:p>
          <a:endParaRPr lang="ru-RU" sz="1000"/>
        </a:p>
      </dgm:t>
    </dgm:pt>
    <dgm:pt modelId="{5382FB5D-35D0-4CBC-B741-9ADC32279052}" type="sibTrans" cxnId="{583710FB-2855-436A-8D8E-0FDE94F13B70}">
      <dgm:prSet/>
      <dgm:spPr/>
      <dgm:t>
        <a:bodyPr/>
        <a:lstStyle/>
        <a:p>
          <a:endParaRPr lang="ru-RU" sz="1000"/>
        </a:p>
      </dgm:t>
    </dgm:pt>
    <dgm:pt modelId="{258F6C72-4195-473C-A120-072828FDF6A4}">
      <dgm:prSet phldrT="[Текст]" custT="1"/>
      <dgm:spPr/>
      <dgm:t>
        <a:bodyPr/>
        <a:lstStyle/>
        <a:p>
          <a:r>
            <a:rPr lang="ru-RU" sz="1000" dirty="0" smtClean="0"/>
            <a:t>Формы (Круг, живой журнал)</a:t>
          </a:r>
          <a:endParaRPr lang="ru-RU" sz="1000" dirty="0"/>
        </a:p>
      </dgm:t>
    </dgm:pt>
    <dgm:pt modelId="{ADDDB95D-703F-4841-9C67-FD6BA6B44613}" type="parTrans" cxnId="{8A72B90E-FBEB-4B55-88E4-F00446766DE1}">
      <dgm:prSet/>
      <dgm:spPr/>
      <dgm:t>
        <a:bodyPr/>
        <a:lstStyle/>
        <a:p>
          <a:endParaRPr lang="ru-RU" sz="1000"/>
        </a:p>
      </dgm:t>
    </dgm:pt>
    <dgm:pt modelId="{02F1C28F-45E4-4666-8D24-7FE74F09364C}" type="sibTrans" cxnId="{8A72B90E-FBEB-4B55-88E4-F00446766DE1}">
      <dgm:prSet/>
      <dgm:spPr/>
      <dgm:t>
        <a:bodyPr/>
        <a:lstStyle/>
        <a:p>
          <a:endParaRPr lang="ru-RU" sz="1000"/>
        </a:p>
      </dgm:t>
    </dgm:pt>
    <dgm:pt modelId="{04B7AEBE-7F3B-44A5-B872-F5CD42CBED25}">
      <dgm:prSet phldrT="[Текст]" custT="1"/>
      <dgm:spPr/>
      <dgm:t>
        <a:bodyPr/>
        <a:lstStyle/>
        <a:p>
          <a:r>
            <a:rPr lang="ru-RU" sz="1000" dirty="0" smtClean="0"/>
            <a:t>Диагностика и оценка (улучшения)</a:t>
          </a:r>
          <a:endParaRPr lang="ru-RU" sz="1000" dirty="0"/>
        </a:p>
      </dgm:t>
    </dgm:pt>
    <dgm:pt modelId="{07A171D7-F34E-4795-AD88-1365DAFB4062}" type="parTrans" cxnId="{A10F53E8-48E0-4834-82BD-1F60CD4F6515}">
      <dgm:prSet/>
      <dgm:spPr/>
      <dgm:t>
        <a:bodyPr/>
        <a:lstStyle/>
        <a:p>
          <a:endParaRPr lang="ru-RU" sz="1000"/>
        </a:p>
      </dgm:t>
    </dgm:pt>
    <dgm:pt modelId="{B82BD7FE-6977-4387-A5F8-3C27C6C815F0}" type="sibTrans" cxnId="{A10F53E8-48E0-4834-82BD-1F60CD4F6515}">
      <dgm:prSet/>
      <dgm:spPr/>
      <dgm:t>
        <a:bodyPr/>
        <a:lstStyle/>
        <a:p>
          <a:endParaRPr lang="ru-RU" sz="1000"/>
        </a:p>
      </dgm:t>
    </dgm:pt>
    <dgm:pt modelId="{419D74F9-387B-455A-AD5D-DD5CC717003C}">
      <dgm:prSet custT="1"/>
      <dgm:spPr/>
      <dgm:t>
        <a:bodyPr/>
        <a:lstStyle/>
        <a:p>
          <a:r>
            <a:rPr lang="ru-RU" sz="1200" dirty="0" smtClean="0"/>
            <a:t>База знаний</a:t>
          </a:r>
          <a:endParaRPr lang="ru-RU" sz="1200" dirty="0"/>
        </a:p>
      </dgm:t>
    </dgm:pt>
    <dgm:pt modelId="{CEF82E8A-5C9A-4390-A1B3-AE99DA1E0AEF}" type="parTrans" cxnId="{D8B5D262-6F51-48F3-A2E2-FB19B92F08FB}">
      <dgm:prSet/>
      <dgm:spPr/>
      <dgm:t>
        <a:bodyPr/>
        <a:lstStyle/>
        <a:p>
          <a:endParaRPr lang="ru-RU" sz="1000"/>
        </a:p>
      </dgm:t>
    </dgm:pt>
    <dgm:pt modelId="{21F49B2D-54E3-48D6-A673-CF80285652E3}" type="sibTrans" cxnId="{D8B5D262-6F51-48F3-A2E2-FB19B92F08FB}">
      <dgm:prSet/>
      <dgm:spPr/>
      <dgm:t>
        <a:bodyPr/>
        <a:lstStyle/>
        <a:p>
          <a:endParaRPr lang="ru-RU" sz="1000"/>
        </a:p>
      </dgm:t>
    </dgm:pt>
    <dgm:pt modelId="{A5AB0F0E-CD6C-4984-A1DA-B0D279739D11}">
      <dgm:prSet custT="1"/>
      <dgm:spPr/>
      <dgm:t>
        <a:bodyPr/>
        <a:lstStyle/>
        <a:p>
          <a:r>
            <a:rPr lang="ru-RU" sz="1000" dirty="0" smtClean="0"/>
            <a:t>Оценка программ</a:t>
          </a:r>
          <a:endParaRPr lang="ru-RU" sz="1000" dirty="0"/>
        </a:p>
      </dgm:t>
    </dgm:pt>
    <dgm:pt modelId="{B9777004-FE13-40E6-BECF-ABFA5A5B75DF}" type="parTrans" cxnId="{4CFCEBEF-1FFD-4F1B-89DF-832DFBD882CA}">
      <dgm:prSet/>
      <dgm:spPr/>
      <dgm:t>
        <a:bodyPr/>
        <a:lstStyle/>
        <a:p>
          <a:endParaRPr lang="ru-RU" sz="1000"/>
        </a:p>
      </dgm:t>
    </dgm:pt>
    <dgm:pt modelId="{B0080C3F-9651-43CD-B027-8ABDE12235EA}" type="sibTrans" cxnId="{4CFCEBEF-1FFD-4F1B-89DF-832DFBD882CA}">
      <dgm:prSet/>
      <dgm:spPr/>
      <dgm:t>
        <a:bodyPr/>
        <a:lstStyle/>
        <a:p>
          <a:endParaRPr lang="ru-RU" sz="1000"/>
        </a:p>
      </dgm:t>
    </dgm:pt>
    <dgm:pt modelId="{6DBD98BC-1041-4D45-BC51-0765C6181FBC}">
      <dgm:prSet custT="1"/>
      <dgm:spPr/>
      <dgm:t>
        <a:bodyPr/>
        <a:lstStyle/>
        <a:p>
          <a:r>
            <a:rPr lang="ru-RU" sz="1000" dirty="0" smtClean="0"/>
            <a:t>Оценка применяемых технологий</a:t>
          </a:r>
          <a:endParaRPr lang="ru-RU" sz="1000" dirty="0"/>
        </a:p>
      </dgm:t>
    </dgm:pt>
    <dgm:pt modelId="{881C23CF-9209-4C43-A499-45B27A4AE342}" type="parTrans" cxnId="{E8B93263-FE37-4B68-8D57-616FC9F8EACC}">
      <dgm:prSet/>
      <dgm:spPr/>
      <dgm:t>
        <a:bodyPr/>
        <a:lstStyle/>
        <a:p>
          <a:endParaRPr lang="ru-RU" sz="1000"/>
        </a:p>
      </dgm:t>
    </dgm:pt>
    <dgm:pt modelId="{6D1717E4-389C-4EBD-9CCA-CB4F52EC7716}" type="sibTrans" cxnId="{E8B93263-FE37-4B68-8D57-616FC9F8EACC}">
      <dgm:prSet/>
      <dgm:spPr/>
      <dgm:t>
        <a:bodyPr/>
        <a:lstStyle/>
        <a:p>
          <a:endParaRPr lang="ru-RU" sz="1000"/>
        </a:p>
      </dgm:t>
    </dgm:pt>
    <dgm:pt modelId="{23580F9A-FB1D-49DE-B2C5-9B6E178E0E6D}">
      <dgm:prSet custT="1"/>
      <dgm:spPr/>
      <dgm:t>
        <a:bodyPr/>
        <a:lstStyle/>
        <a:p>
          <a:r>
            <a:rPr lang="ru-RU" sz="1200" dirty="0" smtClean="0"/>
            <a:t>Персонал</a:t>
          </a:r>
          <a:endParaRPr lang="ru-RU" sz="1200" dirty="0"/>
        </a:p>
      </dgm:t>
    </dgm:pt>
    <dgm:pt modelId="{88180F94-CBF8-4C74-8F3E-1A7C10A4BB2C}" type="parTrans" cxnId="{FA0205FE-850A-484A-A38B-B68C42958B55}">
      <dgm:prSet/>
      <dgm:spPr/>
      <dgm:t>
        <a:bodyPr/>
        <a:lstStyle/>
        <a:p>
          <a:endParaRPr lang="ru-RU" sz="1000"/>
        </a:p>
      </dgm:t>
    </dgm:pt>
    <dgm:pt modelId="{CD000525-1452-4D2D-B860-F1B3BCE36FF1}" type="sibTrans" cxnId="{FA0205FE-850A-484A-A38B-B68C42958B55}">
      <dgm:prSet/>
      <dgm:spPr/>
      <dgm:t>
        <a:bodyPr/>
        <a:lstStyle/>
        <a:p>
          <a:endParaRPr lang="ru-RU" sz="1000"/>
        </a:p>
      </dgm:t>
    </dgm:pt>
    <dgm:pt modelId="{8C202042-44BF-4F6A-9E32-CA1C99251C8F}">
      <dgm:prSet custT="1"/>
      <dgm:spPr/>
      <dgm:t>
        <a:bodyPr/>
        <a:lstStyle/>
        <a:p>
          <a:r>
            <a:rPr lang="ru-RU" sz="1200" dirty="0" smtClean="0"/>
            <a:t>Менеджмент</a:t>
          </a:r>
          <a:endParaRPr lang="ru-RU" sz="1200" dirty="0"/>
        </a:p>
      </dgm:t>
    </dgm:pt>
    <dgm:pt modelId="{7EA5095C-A7BB-4F6A-9E24-EB6B59094F3A}" type="parTrans" cxnId="{5AD82141-1B08-4E98-B847-990CE32D3C4F}">
      <dgm:prSet/>
      <dgm:spPr/>
      <dgm:t>
        <a:bodyPr/>
        <a:lstStyle/>
        <a:p>
          <a:endParaRPr lang="ru-RU" sz="1000"/>
        </a:p>
      </dgm:t>
    </dgm:pt>
    <dgm:pt modelId="{07B3D79F-4AB5-4C3B-BFA8-25BAE34E24CC}" type="sibTrans" cxnId="{5AD82141-1B08-4E98-B847-990CE32D3C4F}">
      <dgm:prSet/>
      <dgm:spPr/>
      <dgm:t>
        <a:bodyPr/>
        <a:lstStyle/>
        <a:p>
          <a:endParaRPr lang="ru-RU" sz="1000"/>
        </a:p>
      </dgm:t>
    </dgm:pt>
    <dgm:pt modelId="{DFE66DA1-4834-4A77-B41A-4CC8CE950E37}">
      <dgm:prSet custT="1"/>
      <dgm:spPr/>
      <dgm:t>
        <a:bodyPr/>
        <a:lstStyle/>
        <a:p>
          <a:r>
            <a:rPr lang="ru-RU" sz="1000" dirty="0" smtClean="0"/>
            <a:t>Анализ удовлетворенности</a:t>
          </a:r>
          <a:endParaRPr lang="ru-RU" sz="1000" dirty="0"/>
        </a:p>
      </dgm:t>
    </dgm:pt>
    <dgm:pt modelId="{66E26EC1-C6A9-456E-ADB6-D27ECD67F243}" type="parTrans" cxnId="{BA2FDB11-7CD0-4EBF-A1F8-BAAF950C14B8}">
      <dgm:prSet/>
      <dgm:spPr/>
      <dgm:t>
        <a:bodyPr/>
        <a:lstStyle/>
        <a:p>
          <a:endParaRPr lang="ru-RU" sz="1000"/>
        </a:p>
      </dgm:t>
    </dgm:pt>
    <dgm:pt modelId="{634964EF-6704-4931-91E6-3E88E66F4B14}" type="sibTrans" cxnId="{BA2FDB11-7CD0-4EBF-A1F8-BAAF950C14B8}">
      <dgm:prSet/>
      <dgm:spPr/>
      <dgm:t>
        <a:bodyPr/>
        <a:lstStyle/>
        <a:p>
          <a:endParaRPr lang="ru-RU" sz="1000"/>
        </a:p>
      </dgm:t>
    </dgm:pt>
    <dgm:pt modelId="{A7005AB9-50C9-4448-B606-775A9E5AED5D}">
      <dgm:prSet custT="1"/>
      <dgm:spPr/>
      <dgm:t>
        <a:bodyPr/>
        <a:lstStyle/>
        <a:p>
          <a:r>
            <a:rPr lang="ru-RU" sz="1000" dirty="0" smtClean="0"/>
            <a:t> Внутреннее обучение</a:t>
          </a:r>
          <a:endParaRPr lang="ru-RU" sz="1000" dirty="0"/>
        </a:p>
      </dgm:t>
    </dgm:pt>
    <dgm:pt modelId="{7C8F4389-5B60-49BF-AC8F-B804ADD0F26F}" type="parTrans" cxnId="{5BE6383D-CA34-4810-951E-A5C33323DBE7}">
      <dgm:prSet/>
      <dgm:spPr/>
      <dgm:t>
        <a:bodyPr/>
        <a:lstStyle/>
        <a:p>
          <a:endParaRPr lang="ru-RU" sz="1000"/>
        </a:p>
      </dgm:t>
    </dgm:pt>
    <dgm:pt modelId="{2CD051CB-6434-43B1-860D-F2EF41335AAE}" type="sibTrans" cxnId="{5BE6383D-CA34-4810-951E-A5C33323DBE7}">
      <dgm:prSet/>
      <dgm:spPr/>
      <dgm:t>
        <a:bodyPr/>
        <a:lstStyle/>
        <a:p>
          <a:endParaRPr lang="ru-RU" sz="1000"/>
        </a:p>
      </dgm:t>
    </dgm:pt>
    <dgm:pt modelId="{6E971228-D045-4861-84F5-7DE1B7406300}">
      <dgm:prSet custT="1"/>
      <dgm:spPr/>
      <dgm:t>
        <a:bodyPr/>
        <a:lstStyle/>
        <a:p>
          <a:r>
            <a:rPr lang="ru-RU" sz="1000" dirty="0" smtClean="0"/>
            <a:t>Портфельный анализ</a:t>
          </a:r>
          <a:endParaRPr lang="ru-RU" sz="1000" dirty="0"/>
        </a:p>
      </dgm:t>
    </dgm:pt>
    <dgm:pt modelId="{B70E987F-8AAA-47EC-AE41-CE0C0665CFA3}" type="parTrans" cxnId="{118C0E5E-070F-49AF-989D-A5358AAC5B2A}">
      <dgm:prSet/>
      <dgm:spPr/>
      <dgm:t>
        <a:bodyPr/>
        <a:lstStyle/>
        <a:p>
          <a:endParaRPr lang="ru-RU" sz="1000"/>
        </a:p>
      </dgm:t>
    </dgm:pt>
    <dgm:pt modelId="{94F7A655-A7C9-422A-92DF-5CDB07181385}" type="sibTrans" cxnId="{118C0E5E-070F-49AF-989D-A5358AAC5B2A}">
      <dgm:prSet/>
      <dgm:spPr/>
      <dgm:t>
        <a:bodyPr/>
        <a:lstStyle/>
        <a:p>
          <a:endParaRPr lang="ru-RU" sz="1000"/>
        </a:p>
      </dgm:t>
    </dgm:pt>
    <dgm:pt modelId="{35CF8962-775E-4483-A1D0-5C32684AC049}">
      <dgm:prSet custT="1"/>
      <dgm:spPr/>
      <dgm:t>
        <a:bodyPr/>
        <a:lstStyle/>
        <a:p>
          <a:r>
            <a:rPr lang="ru-RU" sz="1000" dirty="0" smtClean="0"/>
            <a:t>Анализ управленческой команды</a:t>
          </a:r>
          <a:endParaRPr lang="ru-RU" sz="1000" dirty="0"/>
        </a:p>
      </dgm:t>
    </dgm:pt>
    <dgm:pt modelId="{DF83D25F-01A9-48F1-8BB8-9560C53C1A5D}" type="parTrans" cxnId="{57EBD85C-C59C-4C43-82B8-7328804FAB78}">
      <dgm:prSet/>
      <dgm:spPr/>
      <dgm:t>
        <a:bodyPr/>
        <a:lstStyle/>
        <a:p>
          <a:endParaRPr lang="ru-RU" sz="1000"/>
        </a:p>
      </dgm:t>
    </dgm:pt>
    <dgm:pt modelId="{5A7935D8-BBDB-4424-A997-EE8F51B59039}" type="sibTrans" cxnId="{57EBD85C-C59C-4C43-82B8-7328804FAB78}">
      <dgm:prSet/>
      <dgm:spPr/>
      <dgm:t>
        <a:bodyPr/>
        <a:lstStyle/>
        <a:p>
          <a:endParaRPr lang="ru-RU" sz="1000"/>
        </a:p>
      </dgm:t>
    </dgm:pt>
    <dgm:pt modelId="{8481D8F2-55E2-43A6-8ECC-56E334C4AF6A}">
      <dgm:prSet custT="1"/>
      <dgm:spPr/>
      <dgm:t>
        <a:bodyPr/>
        <a:lstStyle/>
        <a:p>
          <a:r>
            <a:rPr lang="ru-RU" sz="1000" dirty="0" smtClean="0"/>
            <a:t>Адаптация персонала</a:t>
          </a:r>
          <a:endParaRPr lang="ru-RU" sz="1000" dirty="0"/>
        </a:p>
      </dgm:t>
    </dgm:pt>
    <dgm:pt modelId="{C8642E6D-982C-4EE3-A7D3-7E338FBD79DD}" type="parTrans" cxnId="{9CF6E086-5108-495C-9D8F-CEC5BA056167}">
      <dgm:prSet/>
      <dgm:spPr/>
      <dgm:t>
        <a:bodyPr/>
        <a:lstStyle/>
        <a:p>
          <a:endParaRPr lang="ru-RU" sz="1000"/>
        </a:p>
      </dgm:t>
    </dgm:pt>
    <dgm:pt modelId="{F653E303-7F79-4DA4-BDC3-794558A466C9}" type="sibTrans" cxnId="{9CF6E086-5108-495C-9D8F-CEC5BA056167}">
      <dgm:prSet/>
      <dgm:spPr/>
      <dgm:t>
        <a:bodyPr/>
        <a:lstStyle/>
        <a:p>
          <a:endParaRPr lang="ru-RU" sz="1000"/>
        </a:p>
      </dgm:t>
    </dgm:pt>
    <dgm:pt modelId="{708C3326-57A3-48C8-A5BD-468CAA876629}">
      <dgm:prSet custT="1"/>
      <dgm:spPr/>
      <dgm:t>
        <a:bodyPr/>
        <a:lstStyle/>
        <a:p>
          <a:r>
            <a:rPr lang="ru-RU" sz="1000" dirty="0" smtClean="0"/>
            <a:t>Вовлеченность персонала</a:t>
          </a:r>
          <a:endParaRPr lang="ru-RU" sz="1000" dirty="0"/>
        </a:p>
      </dgm:t>
    </dgm:pt>
    <dgm:pt modelId="{9DB32769-EC3E-489A-8E3B-A7DC270428D1}" type="parTrans" cxnId="{75835EEE-CABD-4F9A-A011-AA392150A2C1}">
      <dgm:prSet/>
      <dgm:spPr/>
      <dgm:t>
        <a:bodyPr/>
        <a:lstStyle/>
        <a:p>
          <a:endParaRPr lang="ru-RU" sz="1000"/>
        </a:p>
      </dgm:t>
    </dgm:pt>
    <dgm:pt modelId="{CB4292B1-F36E-4695-8DB9-0B276713BD3D}" type="sibTrans" cxnId="{75835EEE-CABD-4F9A-A011-AA392150A2C1}">
      <dgm:prSet/>
      <dgm:spPr/>
      <dgm:t>
        <a:bodyPr/>
        <a:lstStyle/>
        <a:p>
          <a:endParaRPr lang="ru-RU" sz="1000"/>
        </a:p>
      </dgm:t>
    </dgm:pt>
    <dgm:pt modelId="{CCDE8CA3-858B-4E89-A474-94F8E606D695}">
      <dgm:prSet custT="1"/>
      <dgm:spPr/>
      <dgm:t>
        <a:bodyPr/>
        <a:lstStyle/>
        <a:p>
          <a:r>
            <a:rPr lang="ru-RU" sz="1000" dirty="0" smtClean="0"/>
            <a:t>Управленческие проекты</a:t>
          </a:r>
          <a:endParaRPr lang="ru-RU" sz="1000" dirty="0"/>
        </a:p>
      </dgm:t>
    </dgm:pt>
    <dgm:pt modelId="{0140A2AA-E448-4ECE-8CE1-D99CDB45F37E}" type="parTrans" cxnId="{DF4D62E3-0C30-49ED-A0D1-180B7781CCF2}">
      <dgm:prSet/>
      <dgm:spPr/>
      <dgm:t>
        <a:bodyPr/>
        <a:lstStyle/>
        <a:p>
          <a:endParaRPr lang="ru-RU" sz="1000"/>
        </a:p>
      </dgm:t>
    </dgm:pt>
    <dgm:pt modelId="{E4E1B6AA-0C69-4878-A23B-66F2FB156A3D}" type="sibTrans" cxnId="{DF4D62E3-0C30-49ED-A0D1-180B7781CCF2}">
      <dgm:prSet/>
      <dgm:spPr/>
      <dgm:t>
        <a:bodyPr/>
        <a:lstStyle/>
        <a:p>
          <a:endParaRPr lang="ru-RU" sz="1000"/>
        </a:p>
      </dgm:t>
    </dgm:pt>
    <dgm:pt modelId="{5C75A44D-3C99-436C-82E1-AE9DFC3171DC}">
      <dgm:prSet custT="1"/>
      <dgm:spPr/>
      <dgm:t>
        <a:bodyPr/>
        <a:lstStyle/>
        <a:p>
          <a:r>
            <a:rPr lang="ru-RU" sz="1000" dirty="0" smtClean="0"/>
            <a:t>Рейтинговая оценка подразделений</a:t>
          </a:r>
          <a:endParaRPr lang="ru-RU" sz="1000" dirty="0"/>
        </a:p>
      </dgm:t>
    </dgm:pt>
    <dgm:pt modelId="{FBA5A8A2-3EB9-4C01-9FEE-1F2485E3AC8E}" type="parTrans" cxnId="{92C60242-3E92-460F-A86C-6179851A8818}">
      <dgm:prSet/>
      <dgm:spPr/>
      <dgm:t>
        <a:bodyPr/>
        <a:lstStyle/>
        <a:p>
          <a:endParaRPr lang="ru-RU" sz="1000"/>
        </a:p>
      </dgm:t>
    </dgm:pt>
    <dgm:pt modelId="{394A57FF-DA58-4AA1-BF49-6AFE75D9B030}" type="sibTrans" cxnId="{92C60242-3E92-460F-A86C-6179851A8818}">
      <dgm:prSet/>
      <dgm:spPr/>
      <dgm:t>
        <a:bodyPr/>
        <a:lstStyle/>
        <a:p>
          <a:endParaRPr lang="ru-RU" sz="1000"/>
        </a:p>
      </dgm:t>
    </dgm:pt>
    <dgm:pt modelId="{8A875BA3-1A51-491E-8EA7-E057192107B5}">
      <dgm:prSet custT="1"/>
      <dgm:spPr/>
      <dgm:t>
        <a:bodyPr/>
        <a:lstStyle/>
        <a:p>
          <a:r>
            <a:rPr lang="ru-RU" sz="1000" dirty="0" smtClean="0"/>
            <a:t>Программы и проекты, </a:t>
          </a:r>
        </a:p>
        <a:p>
          <a:r>
            <a:rPr lang="ru-RU" sz="1000" dirty="0" smtClean="0"/>
            <a:t>новые формы</a:t>
          </a:r>
          <a:endParaRPr lang="ru-RU" sz="1000" dirty="0"/>
        </a:p>
      </dgm:t>
    </dgm:pt>
    <dgm:pt modelId="{06A50A49-C1C1-4FC1-B019-8239E84359F7}" type="parTrans" cxnId="{29054D66-9A86-4E8A-89C4-4DB07B1065EF}">
      <dgm:prSet/>
      <dgm:spPr/>
      <dgm:t>
        <a:bodyPr/>
        <a:lstStyle/>
        <a:p>
          <a:endParaRPr lang="ru-RU" sz="1000"/>
        </a:p>
      </dgm:t>
    </dgm:pt>
    <dgm:pt modelId="{741B50B1-B8FD-4E29-B3AE-EE50E3B44E22}" type="sibTrans" cxnId="{29054D66-9A86-4E8A-89C4-4DB07B1065EF}">
      <dgm:prSet/>
      <dgm:spPr/>
      <dgm:t>
        <a:bodyPr/>
        <a:lstStyle/>
        <a:p>
          <a:endParaRPr lang="ru-RU" sz="1000"/>
        </a:p>
      </dgm:t>
    </dgm:pt>
    <dgm:pt modelId="{D7D463C2-B730-470C-9D88-9CB676BD1E37}">
      <dgm:prSet custT="1"/>
      <dgm:spPr/>
      <dgm:t>
        <a:bodyPr/>
        <a:lstStyle/>
        <a:p>
          <a:r>
            <a:rPr lang="ru-RU" sz="1000" dirty="0" smtClean="0"/>
            <a:t>Проектный подход </a:t>
          </a:r>
          <a:endParaRPr lang="ru-RU" sz="1000" dirty="0"/>
        </a:p>
      </dgm:t>
    </dgm:pt>
    <dgm:pt modelId="{531AE8A4-048D-4AAD-831B-571B310EE753}" type="parTrans" cxnId="{E8526582-0A4A-4D39-B903-F545E65551ED}">
      <dgm:prSet/>
      <dgm:spPr/>
      <dgm:t>
        <a:bodyPr/>
        <a:lstStyle/>
        <a:p>
          <a:endParaRPr lang="ru-RU" sz="1000"/>
        </a:p>
      </dgm:t>
    </dgm:pt>
    <dgm:pt modelId="{5BD432CE-497B-4EE4-9403-DE8995EE13CC}" type="sibTrans" cxnId="{E8526582-0A4A-4D39-B903-F545E65551ED}">
      <dgm:prSet/>
      <dgm:spPr/>
      <dgm:t>
        <a:bodyPr/>
        <a:lstStyle/>
        <a:p>
          <a:endParaRPr lang="ru-RU" sz="1000"/>
        </a:p>
      </dgm:t>
    </dgm:pt>
    <dgm:pt modelId="{1267345B-E4FC-4E46-BB05-324C8E4F63B8}">
      <dgm:prSet custT="1"/>
      <dgm:spPr/>
      <dgm:t>
        <a:bodyPr/>
        <a:lstStyle/>
        <a:p>
          <a:r>
            <a:rPr lang="ru-RU" sz="1000" dirty="0" err="1" smtClean="0"/>
            <a:t>Информац</a:t>
          </a:r>
          <a:r>
            <a:rPr lang="ru-RU" sz="1000" dirty="0" smtClean="0"/>
            <a:t> –е сопровождение</a:t>
          </a:r>
          <a:endParaRPr lang="ru-RU" sz="1000" dirty="0"/>
        </a:p>
      </dgm:t>
    </dgm:pt>
    <dgm:pt modelId="{D0A7AEB2-54A9-4186-9BED-F27235F3360B}" type="parTrans" cxnId="{39898EA8-5A45-4F58-BB71-3499F49374CD}">
      <dgm:prSet/>
      <dgm:spPr/>
      <dgm:t>
        <a:bodyPr/>
        <a:lstStyle/>
        <a:p>
          <a:endParaRPr lang="ru-RU" sz="1000"/>
        </a:p>
      </dgm:t>
    </dgm:pt>
    <dgm:pt modelId="{CBCC2CA2-783D-468D-BE86-90F49F353E1E}" type="sibTrans" cxnId="{39898EA8-5A45-4F58-BB71-3499F49374CD}">
      <dgm:prSet/>
      <dgm:spPr/>
      <dgm:t>
        <a:bodyPr/>
        <a:lstStyle/>
        <a:p>
          <a:endParaRPr lang="ru-RU" sz="1000"/>
        </a:p>
      </dgm:t>
    </dgm:pt>
    <dgm:pt modelId="{836F6A30-30D0-4112-AFF0-8A2A9B8B1BBC}">
      <dgm:prSet custT="1"/>
      <dgm:spPr/>
      <dgm:t>
        <a:bodyPr/>
        <a:lstStyle/>
        <a:p>
          <a:r>
            <a:rPr lang="ru-RU" sz="1000" dirty="0" smtClean="0"/>
            <a:t>Обобщение передовых практик и технологий</a:t>
          </a:r>
          <a:endParaRPr lang="ru-RU" sz="1000" dirty="0"/>
        </a:p>
      </dgm:t>
    </dgm:pt>
    <dgm:pt modelId="{D79B6040-EC00-4B30-AD10-B0F4E3732827}" type="parTrans" cxnId="{AEFB2054-A35A-4F95-A8F7-8B9D3E21427F}">
      <dgm:prSet/>
      <dgm:spPr/>
      <dgm:t>
        <a:bodyPr/>
        <a:lstStyle/>
        <a:p>
          <a:endParaRPr lang="ru-RU" sz="1000"/>
        </a:p>
      </dgm:t>
    </dgm:pt>
    <dgm:pt modelId="{8333B905-64F1-4732-9888-825AC751B51A}" type="sibTrans" cxnId="{AEFB2054-A35A-4F95-A8F7-8B9D3E21427F}">
      <dgm:prSet/>
      <dgm:spPr/>
      <dgm:t>
        <a:bodyPr/>
        <a:lstStyle/>
        <a:p>
          <a:endParaRPr lang="ru-RU" sz="1000"/>
        </a:p>
      </dgm:t>
    </dgm:pt>
    <dgm:pt modelId="{B33BF8B5-0F08-4843-8E31-E0FB646A30A2}">
      <dgm:prSet custT="1"/>
      <dgm:spPr/>
      <dgm:t>
        <a:bodyPr/>
        <a:lstStyle/>
        <a:p>
          <a:r>
            <a:rPr lang="ru-RU" sz="1200" dirty="0" smtClean="0"/>
            <a:t>Проектный подход</a:t>
          </a:r>
          <a:endParaRPr lang="ru-RU" sz="1200" dirty="0"/>
        </a:p>
      </dgm:t>
    </dgm:pt>
    <dgm:pt modelId="{FBE2D28C-0B46-4B21-B98B-C970BDBA9BF6}" type="parTrans" cxnId="{32857739-F9A8-4FAE-B35A-F09AD087D44C}">
      <dgm:prSet/>
      <dgm:spPr/>
      <dgm:t>
        <a:bodyPr/>
        <a:lstStyle/>
        <a:p>
          <a:endParaRPr lang="ru-RU"/>
        </a:p>
      </dgm:t>
    </dgm:pt>
    <dgm:pt modelId="{B58D4399-5607-4C5C-8B84-3B6519182DD9}" type="sibTrans" cxnId="{32857739-F9A8-4FAE-B35A-F09AD087D44C}">
      <dgm:prSet/>
      <dgm:spPr/>
      <dgm:t>
        <a:bodyPr/>
        <a:lstStyle/>
        <a:p>
          <a:endParaRPr lang="ru-RU"/>
        </a:p>
      </dgm:t>
    </dgm:pt>
    <dgm:pt modelId="{3A84C3A5-2084-4859-8352-C321116E2224}">
      <dgm:prSet/>
      <dgm:spPr/>
      <dgm:t>
        <a:bodyPr/>
        <a:lstStyle/>
        <a:p>
          <a:r>
            <a:rPr lang="ru-RU" dirty="0" smtClean="0"/>
            <a:t>Процессно-технологический подход</a:t>
          </a:r>
          <a:endParaRPr lang="ru-RU" dirty="0"/>
        </a:p>
      </dgm:t>
    </dgm:pt>
    <dgm:pt modelId="{A4F098F4-412C-4D24-B04A-A74B38A9CB56}" type="parTrans" cxnId="{69678E4B-F345-4AD6-B5AE-D3650FD28F6B}">
      <dgm:prSet/>
      <dgm:spPr/>
      <dgm:t>
        <a:bodyPr/>
        <a:lstStyle/>
        <a:p>
          <a:endParaRPr lang="ru-RU"/>
        </a:p>
      </dgm:t>
    </dgm:pt>
    <dgm:pt modelId="{0AB47900-4021-4178-90E9-BC5661EA660E}" type="sibTrans" cxnId="{69678E4B-F345-4AD6-B5AE-D3650FD28F6B}">
      <dgm:prSet/>
      <dgm:spPr/>
      <dgm:t>
        <a:bodyPr/>
        <a:lstStyle/>
        <a:p>
          <a:endParaRPr lang="ru-RU"/>
        </a:p>
      </dgm:t>
    </dgm:pt>
    <dgm:pt modelId="{ACDE9C76-9D10-4243-BF28-7D9F4D85192E}" type="pres">
      <dgm:prSet presAssocID="{94F46621-8BCA-4DFF-8E97-88BB5C00F05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52C27D1-B518-49CE-BC59-7D20C0C9AF4F}" type="pres">
      <dgm:prSet presAssocID="{1F1EC639-8733-4D92-8628-0C371B055D0B}" presName="root" presStyleCnt="0"/>
      <dgm:spPr/>
    </dgm:pt>
    <dgm:pt modelId="{D1B2BCE0-A365-4696-B05F-2E80C96D56F2}" type="pres">
      <dgm:prSet presAssocID="{1F1EC639-8733-4D92-8628-0C371B055D0B}" presName="rootComposite" presStyleCnt="0"/>
      <dgm:spPr/>
    </dgm:pt>
    <dgm:pt modelId="{AB9F536B-4BC4-43B1-A43B-4ACE939815F2}" type="pres">
      <dgm:prSet presAssocID="{1F1EC639-8733-4D92-8628-0C371B055D0B}" presName="rootText" presStyleLbl="node1" presStyleIdx="0" presStyleCnt="5"/>
      <dgm:spPr/>
      <dgm:t>
        <a:bodyPr/>
        <a:lstStyle/>
        <a:p>
          <a:endParaRPr lang="ru-RU"/>
        </a:p>
      </dgm:t>
    </dgm:pt>
    <dgm:pt modelId="{AEEA5A44-28FB-4AD3-A639-11107BD6C08E}" type="pres">
      <dgm:prSet presAssocID="{1F1EC639-8733-4D92-8628-0C371B055D0B}" presName="rootConnector" presStyleLbl="node1" presStyleIdx="0" presStyleCnt="5"/>
      <dgm:spPr/>
      <dgm:t>
        <a:bodyPr/>
        <a:lstStyle/>
        <a:p>
          <a:endParaRPr lang="ru-RU"/>
        </a:p>
      </dgm:t>
    </dgm:pt>
    <dgm:pt modelId="{DF3E3F9C-FAB1-46BE-BB89-EAD0CC9561C4}" type="pres">
      <dgm:prSet presAssocID="{1F1EC639-8733-4D92-8628-0C371B055D0B}" presName="childShape" presStyleCnt="0"/>
      <dgm:spPr/>
    </dgm:pt>
    <dgm:pt modelId="{F0BC141A-4078-4DA9-8845-C7338F807DAF}" type="pres">
      <dgm:prSet presAssocID="{350AFE81-3462-4E74-BDE8-EF6313954BE0}" presName="Name13" presStyleLbl="parChTrans1D2" presStyleIdx="0" presStyleCnt="20"/>
      <dgm:spPr/>
      <dgm:t>
        <a:bodyPr/>
        <a:lstStyle/>
        <a:p>
          <a:endParaRPr lang="ru-RU"/>
        </a:p>
      </dgm:t>
    </dgm:pt>
    <dgm:pt modelId="{5ADA1FD5-420A-4703-8954-FD75529440D6}" type="pres">
      <dgm:prSet presAssocID="{4AFA77E1-6ADD-41A7-9558-0E84EFA5F22B}" presName="childText" presStyleLbl="bgAcc1" presStyleIdx="0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E9A1B-BC96-4BC0-B395-7250FA0BB198}" type="pres">
      <dgm:prSet presAssocID="{268B2236-BF8B-4A60-9995-E0B688530840}" presName="Name13" presStyleLbl="parChTrans1D2" presStyleIdx="1" presStyleCnt="20"/>
      <dgm:spPr/>
      <dgm:t>
        <a:bodyPr/>
        <a:lstStyle/>
        <a:p>
          <a:endParaRPr lang="ru-RU"/>
        </a:p>
      </dgm:t>
    </dgm:pt>
    <dgm:pt modelId="{1AF707CE-C252-4F75-8E47-EC35C5BCB880}" type="pres">
      <dgm:prSet presAssocID="{99D0A31C-4E6D-466A-A638-91E9AE618C1B}" presName="childText" presStyleLbl="bgAcc1" presStyleIdx="1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1B647-41AB-4F3E-8415-1591A0CEE9F7}" type="pres">
      <dgm:prSet presAssocID="{23580F9A-FB1D-49DE-B2C5-9B6E178E0E6D}" presName="root" presStyleCnt="0"/>
      <dgm:spPr/>
    </dgm:pt>
    <dgm:pt modelId="{7D14DDDE-B20D-4ED4-81EC-96308021AB14}" type="pres">
      <dgm:prSet presAssocID="{23580F9A-FB1D-49DE-B2C5-9B6E178E0E6D}" presName="rootComposite" presStyleCnt="0"/>
      <dgm:spPr/>
    </dgm:pt>
    <dgm:pt modelId="{DDA5A547-210C-4DCE-97C5-74DE572D7A4B}" type="pres">
      <dgm:prSet presAssocID="{23580F9A-FB1D-49DE-B2C5-9B6E178E0E6D}" presName="rootText" presStyleLbl="node1" presStyleIdx="1" presStyleCnt="5" custLinFactNeighborX="-2493" custLinFactNeighborY="6624"/>
      <dgm:spPr/>
      <dgm:t>
        <a:bodyPr/>
        <a:lstStyle/>
        <a:p>
          <a:endParaRPr lang="ru-RU"/>
        </a:p>
      </dgm:t>
    </dgm:pt>
    <dgm:pt modelId="{BA37D0DD-24DB-4AC3-A034-7F5502431F33}" type="pres">
      <dgm:prSet presAssocID="{23580F9A-FB1D-49DE-B2C5-9B6E178E0E6D}" presName="rootConnector" presStyleLbl="node1" presStyleIdx="1" presStyleCnt="5"/>
      <dgm:spPr/>
      <dgm:t>
        <a:bodyPr/>
        <a:lstStyle/>
        <a:p>
          <a:endParaRPr lang="ru-RU"/>
        </a:p>
      </dgm:t>
    </dgm:pt>
    <dgm:pt modelId="{BD0C0576-0931-4273-9FEA-CB10340DD1C8}" type="pres">
      <dgm:prSet presAssocID="{23580F9A-FB1D-49DE-B2C5-9B6E178E0E6D}" presName="childShape" presStyleCnt="0"/>
      <dgm:spPr/>
    </dgm:pt>
    <dgm:pt modelId="{89AEC8D1-6C1A-4DE1-B9B8-8D66070EF3DE}" type="pres">
      <dgm:prSet presAssocID="{66E26EC1-C6A9-456E-ADB6-D27ECD67F243}" presName="Name13" presStyleLbl="parChTrans1D2" presStyleIdx="2" presStyleCnt="20"/>
      <dgm:spPr/>
      <dgm:t>
        <a:bodyPr/>
        <a:lstStyle/>
        <a:p>
          <a:endParaRPr lang="ru-RU"/>
        </a:p>
      </dgm:t>
    </dgm:pt>
    <dgm:pt modelId="{FC6D9DDA-8570-4FD0-A287-BED8D62614A0}" type="pres">
      <dgm:prSet presAssocID="{DFE66DA1-4834-4A77-B41A-4CC8CE950E37}" presName="childText" presStyleLbl="bgAcc1" presStyleIdx="2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1BD9E-6BF0-401F-A383-D458D31A35A5}" type="pres">
      <dgm:prSet presAssocID="{7C8F4389-5B60-49BF-AC8F-B804ADD0F26F}" presName="Name13" presStyleLbl="parChTrans1D2" presStyleIdx="3" presStyleCnt="20"/>
      <dgm:spPr/>
      <dgm:t>
        <a:bodyPr/>
        <a:lstStyle/>
        <a:p>
          <a:endParaRPr lang="ru-RU"/>
        </a:p>
      </dgm:t>
    </dgm:pt>
    <dgm:pt modelId="{9EF920EF-7574-4323-9F9C-C1CEAED0C64C}" type="pres">
      <dgm:prSet presAssocID="{A7005AB9-50C9-4448-B606-775A9E5AED5D}" presName="childText" presStyleLbl="bgAcc1" presStyleIdx="3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AE99CA-8542-441A-B201-1B251B88B570}" type="pres">
      <dgm:prSet presAssocID="{C8642E6D-982C-4EE3-A7D3-7E338FBD79DD}" presName="Name13" presStyleLbl="parChTrans1D2" presStyleIdx="4" presStyleCnt="20"/>
      <dgm:spPr/>
      <dgm:t>
        <a:bodyPr/>
        <a:lstStyle/>
        <a:p>
          <a:endParaRPr lang="ru-RU"/>
        </a:p>
      </dgm:t>
    </dgm:pt>
    <dgm:pt modelId="{AC286C54-EC25-4DCA-88D6-EB3197C0E27F}" type="pres">
      <dgm:prSet presAssocID="{8481D8F2-55E2-43A6-8ECC-56E334C4AF6A}" presName="childText" presStyleLbl="bgAcc1" presStyleIdx="4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F13E2-A3CA-4F2F-8A50-2DF2A286722B}" type="pres">
      <dgm:prSet presAssocID="{9DB32769-EC3E-489A-8E3B-A7DC270428D1}" presName="Name13" presStyleLbl="parChTrans1D2" presStyleIdx="5" presStyleCnt="20"/>
      <dgm:spPr/>
      <dgm:t>
        <a:bodyPr/>
        <a:lstStyle/>
        <a:p>
          <a:endParaRPr lang="ru-RU"/>
        </a:p>
      </dgm:t>
    </dgm:pt>
    <dgm:pt modelId="{902731C1-EE7C-4A23-911E-F0E7AB327739}" type="pres">
      <dgm:prSet presAssocID="{708C3326-57A3-48C8-A5BD-468CAA876629}" presName="childText" presStyleLbl="bgAcc1" presStyleIdx="5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E65E4-D05B-4BC0-AAD5-20CD851CE695}" type="pres">
      <dgm:prSet presAssocID="{531AE8A4-048D-4AAD-831B-571B310EE753}" presName="Name13" presStyleLbl="parChTrans1D2" presStyleIdx="6" presStyleCnt="20"/>
      <dgm:spPr/>
      <dgm:t>
        <a:bodyPr/>
        <a:lstStyle/>
        <a:p>
          <a:endParaRPr lang="ru-RU"/>
        </a:p>
      </dgm:t>
    </dgm:pt>
    <dgm:pt modelId="{F5428FA8-4DAC-4327-988A-E6865A4399FA}" type="pres">
      <dgm:prSet presAssocID="{D7D463C2-B730-470C-9D88-9CB676BD1E37}" presName="childText" presStyleLbl="bgAcc1" presStyleIdx="6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B9EFF-E05B-463E-8FEE-3245FC786CB2}" type="pres">
      <dgm:prSet presAssocID="{8C202042-44BF-4F6A-9E32-CA1C99251C8F}" presName="root" presStyleCnt="0"/>
      <dgm:spPr/>
    </dgm:pt>
    <dgm:pt modelId="{F154FC1A-A0D7-4079-93ED-97C6D0ACED5D}" type="pres">
      <dgm:prSet presAssocID="{8C202042-44BF-4F6A-9E32-CA1C99251C8F}" presName="rootComposite" presStyleCnt="0"/>
      <dgm:spPr/>
    </dgm:pt>
    <dgm:pt modelId="{A2269BCC-6863-4AAD-825D-DC867772887F}" type="pres">
      <dgm:prSet presAssocID="{8C202042-44BF-4F6A-9E32-CA1C99251C8F}" presName="rootText" presStyleLbl="node1" presStyleIdx="2" presStyleCnt="5" custLinFactNeighborX="-1199" custLinFactNeighborY="-510"/>
      <dgm:spPr/>
      <dgm:t>
        <a:bodyPr/>
        <a:lstStyle/>
        <a:p>
          <a:endParaRPr lang="ru-RU"/>
        </a:p>
      </dgm:t>
    </dgm:pt>
    <dgm:pt modelId="{FCAB42CB-8E70-44EA-88C6-F7D7705333F2}" type="pres">
      <dgm:prSet presAssocID="{8C202042-44BF-4F6A-9E32-CA1C99251C8F}" presName="rootConnector" presStyleLbl="node1" presStyleIdx="2" presStyleCnt="5"/>
      <dgm:spPr/>
      <dgm:t>
        <a:bodyPr/>
        <a:lstStyle/>
        <a:p>
          <a:endParaRPr lang="ru-RU"/>
        </a:p>
      </dgm:t>
    </dgm:pt>
    <dgm:pt modelId="{6ABA98FB-6801-43F9-8C69-63C5CE1B3D2E}" type="pres">
      <dgm:prSet presAssocID="{8C202042-44BF-4F6A-9E32-CA1C99251C8F}" presName="childShape" presStyleCnt="0"/>
      <dgm:spPr/>
    </dgm:pt>
    <dgm:pt modelId="{647AB4C9-D954-4A6B-B685-0DA8C38E384A}" type="pres">
      <dgm:prSet presAssocID="{B70E987F-8AAA-47EC-AE41-CE0C0665CFA3}" presName="Name13" presStyleLbl="parChTrans1D2" presStyleIdx="7" presStyleCnt="20"/>
      <dgm:spPr/>
      <dgm:t>
        <a:bodyPr/>
        <a:lstStyle/>
        <a:p>
          <a:endParaRPr lang="ru-RU"/>
        </a:p>
      </dgm:t>
    </dgm:pt>
    <dgm:pt modelId="{6492D11F-B6A4-4C11-8811-D2F622FFC418}" type="pres">
      <dgm:prSet presAssocID="{6E971228-D045-4861-84F5-7DE1B7406300}" presName="childText" presStyleLbl="bgAcc1" presStyleIdx="7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6F6264-61E9-421A-9F95-BE8FEA40AD88}" type="pres">
      <dgm:prSet presAssocID="{DF83D25F-01A9-48F1-8BB8-9560C53C1A5D}" presName="Name13" presStyleLbl="parChTrans1D2" presStyleIdx="8" presStyleCnt="20"/>
      <dgm:spPr/>
      <dgm:t>
        <a:bodyPr/>
        <a:lstStyle/>
        <a:p>
          <a:endParaRPr lang="ru-RU"/>
        </a:p>
      </dgm:t>
    </dgm:pt>
    <dgm:pt modelId="{4EBD526A-E3B1-42F6-B836-62489DFFFA01}" type="pres">
      <dgm:prSet presAssocID="{35CF8962-775E-4483-A1D0-5C32684AC049}" presName="childText" presStyleLbl="bgAcc1" presStyleIdx="8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9CD66-9DDB-4F8B-8228-C2895205B7F9}" type="pres">
      <dgm:prSet presAssocID="{0140A2AA-E448-4ECE-8CE1-D99CDB45F37E}" presName="Name13" presStyleLbl="parChTrans1D2" presStyleIdx="9" presStyleCnt="20"/>
      <dgm:spPr/>
      <dgm:t>
        <a:bodyPr/>
        <a:lstStyle/>
        <a:p>
          <a:endParaRPr lang="ru-RU"/>
        </a:p>
      </dgm:t>
    </dgm:pt>
    <dgm:pt modelId="{28C4FA06-3B65-4680-86B8-2D180A5235B7}" type="pres">
      <dgm:prSet presAssocID="{CCDE8CA3-858B-4E89-A474-94F8E606D695}" presName="childText" presStyleLbl="bgAcc1" presStyleIdx="9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EB386-8319-4548-90B4-435D5765BBAE}" type="pres">
      <dgm:prSet presAssocID="{FBA5A8A2-3EB9-4C01-9FEE-1F2485E3AC8E}" presName="Name13" presStyleLbl="parChTrans1D2" presStyleIdx="10" presStyleCnt="20"/>
      <dgm:spPr/>
      <dgm:t>
        <a:bodyPr/>
        <a:lstStyle/>
        <a:p>
          <a:endParaRPr lang="ru-RU"/>
        </a:p>
      </dgm:t>
    </dgm:pt>
    <dgm:pt modelId="{02BCBD88-A0E9-4623-AB34-106DF3073C09}" type="pres">
      <dgm:prSet presAssocID="{5C75A44D-3C99-436C-82E1-AE9DFC3171DC}" presName="childText" presStyleLbl="bgAcc1" presStyleIdx="10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AF3043-72B1-4D1C-8007-745D6901C319}" type="pres">
      <dgm:prSet presAssocID="{06A50A49-C1C1-4FC1-B019-8239E84359F7}" presName="Name13" presStyleLbl="parChTrans1D2" presStyleIdx="11" presStyleCnt="20"/>
      <dgm:spPr/>
      <dgm:t>
        <a:bodyPr/>
        <a:lstStyle/>
        <a:p>
          <a:endParaRPr lang="ru-RU"/>
        </a:p>
      </dgm:t>
    </dgm:pt>
    <dgm:pt modelId="{554D84C4-A2A1-4C79-9B54-8F981995EB35}" type="pres">
      <dgm:prSet presAssocID="{8A875BA3-1A51-491E-8EA7-E057192107B5}" presName="childText" presStyleLbl="bgAcc1" presStyleIdx="11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99E2EB-D30A-4FB1-88A5-9285FF659FF2}" type="pres">
      <dgm:prSet presAssocID="{419D74F9-387B-455A-AD5D-DD5CC717003C}" presName="root" presStyleCnt="0"/>
      <dgm:spPr/>
    </dgm:pt>
    <dgm:pt modelId="{DD1B9056-E4CB-47B0-9DBE-BCA3238C602E}" type="pres">
      <dgm:prSet presAssocID="{419D74F9-387B-455A-AD5D-DD5CC717003C}" presName="rootComposite" presStyleCnt="0"/>
      <dgm:spPr/>
    </dgm:pt>
    <dgm:pt modelId="{AD520EED-0BF0-43FE-AFD2-6DB267DE316E}" type="pres">
      <dgm:prSet presAssocID="{419D74F9-387B-455A-AD5D-DD5CC717003C}" presName="rootText" presStyleLbl="node1" presStyleIdx="3" presStyleCnt="5" custLinFactNeighborX="1377" custLinFactNeighborY="-1732"/>
      <dgm:spPr/>
      <dgm:t>
        <a:bodyPr/>
        <a:lstStyle/>
        <a:p>
          <a:endParaRPr lang="ru-RU"/>
        </a:p>
      </dgm:t>
    </dgm:pt>
    <dgm:pt modelId="{285F21B9-488D-4CF1-ACB2-22F45DBFACD4}" type="pres">
      <dgm:prSet presAssocID="{419D74F9-387B-455A-AD5D-DD5CC717003C}" presName="rootConnector" presStyleLbl="node1" presStyleIdx="3" presStyleCnt="5"/>
      <dgm:spPr/>
      <dgm:t>
        <a:bodyPr/>
        <a:lstStyle/>
        <a:p>
          <a:endParaRPr lang="ru-RU"/>
        </a:p>
      </dgm:t>
    </dgm:pt>
    <dgm:pt modelId="{570AAB22-991D-4E93-92CB-EDA81943B7F3}" type="pres">
      <dgm:prSet presAssocID="{419D74F9-387B-455A-AD5D-DD5CC717003C}" presName="childShape" presStyleCnt="0"/>
      <dgm:spPr/>
    </dgm:pt>
    <dgm:pt modelId="{38426B68-339D-4F20-B94C-5DF2864D8C82}" type="pres">
      <dgm:prSet presAssocID="{B9777004-FE13-40E6-BECF-ABFA5A5B75DF}" presName="Name13" presStyleLbl="parChTrans1D2" presStyleIdx="12" presStyleCnt="20"/>
      <dgm:spPr/>
      <dgm:t>
        <a:bodyPr/>
        <a:lstStyle/>
        <a:p>
          <a:endParaRPr lang="ru-RU"/>
        </a:p>
      </dgm:t>
    </dgm:pt>
    <dgm:pt modelId="{B3C2B9AA-4FE3-4C31-A738-56EDC903DBE3}" type="pres">
      <dgm:prSet presAssocID="{A5AB0F0E-CD6C-4984-A1DA-B0D279739D11}" presName="childText" presStyleLbl="bgAcc1" presStyleIdx="12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0BCA3-35D4-4EF8-B1DD-E3D714D49ECE}" type="pres">
      <dgm:prSet presAssocID="{881C23CF-9209-4C43-A499-45B27A4AE342}" presName="Name13" presStyleLbl="parChTrans1D2" presStyleIdx="13" presStyleCnt="20"/>
      <dgm:spPr/>
      <dgm:t>
        <a:bodyPr/>
        <a:lstStyle/>
        <a:p>
          <a:endParaRPr lang="ru-RU"/>
        </a:p>
      </dgm:t>
    </dgm:pt>
    <dgm:pt modelId="{23BDCF8C-CAAC-40CD-BF99-F4ABE9A6EEF4}" type="pres">
      <dgm:prSet presAssocID="{6DBD98BC-1041-4D45-BC51-0765C6181FBC}" presName="childText" presStyleLbl="bgAcc1" presStyleIdx="13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11238B-2F8B-45E4-977A-542C22948E09}" type="pres">
      <dgm:prSet presAssocID="{D0A7AEB2-54A9-4186-9BED-F27235F3360B}" presName="Name13" presStyleLbl="parChTrans1D2" presStyleIdx="14" presStyleCnt="20"/>
      <dgm:spPr/>
      <dgm:t>
        <a:bodyPr/>
        <a:lstStyle/>
        <a:p>
          <a:endParaRPr lang="ru-RU"/>
        </a:p>
      </dgm:t>
    </dgm:pt>
    <dgm:pt modelId="{2C391341-01B9-447A-AB71-9AF27C8C158B}" type="pres">
      <dgm:prSet presAssocID="{1267345B-E4FC-4E46-BB05-324C8E4F63B8}" presName="childText" presStyleLbl="bgAcc1" presStyleIdx="14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049AF8-448B-464D-891E-917A5AB280C7}" type="pres">
      <dgm:prSet presAssocID="{D79B6040-EC00-4B30-AD10-B0F4E3732827}" presName="Name13" presStyleLbl="parChTrans1D2" presStyleIdx="15" presStyleCnt="20"/>
      <dgm:spPr/>
      <dgm:t>
        <a:bodyPr/>
        <a:lstStyle/>
        <a:p>
          <a:endParaRPr lang="ru-RU"/>
        </a:p>
      </dgm:t>
    </dgm:pt>
    <dgm:pt modelId="{1EA6FD5B-E60A-49EE-A0E6-279AF9F4D9F4}" type="pres">
      <dgm:prSet presAssocID="{836F6A30-30D0-4112-AFF0-8A2A9B8B1BBC}" presName="childText" presStyleLbl="bgAcc1" presStyleIdx="15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7EB70D-978C-4505-8268-1BEDAAD93375}" type="pres">
      <dgm:prSet presAssocID="{01623574-E3A2-43DA-82A2-85F819664E88}" presName="root" presStyleCnt="0"/>
      <dgm:spPr/>
    </dgm:pt>
    <dgm:pt modelId="{4920A2D6-A08E-455C-846A-7CF6BA3526FA}" type="pres">
      <dgm:prSet presAssocID="{01623574-E3A2-43DA-82A2-85F819664E88}" presName="rootComposite" presStyleCnt="0"/>
      <dgm:spPr/>
    </dgm:pt>
    <dgm:pt modelId="{896F1043-7E18-4855-85AF-E87C0CE9C013}" type="pres">
      <dgm:prSet presAssocID="{01623574-E3A2-43DA-82A2-85F819664E88}" presName="rootText" presStyleLbl="node1" presStyleIdx="4" presStyleCnt="5" custLinFactNeighborX="2107" custLinFactNeighborY="-510"/>
      <dgm:spPr/>
      <dgm:t>
        <a:bodyPr/>
        <a:lstStyle/>
        <a:p>
          <a:endParaRPr lang="ru-RU"/>
        </a:p>
      </dgm:t>
    </dgm:pt>
    <dgm:pt modelId="{6022B3DD-8CCF-4FCA-ADC0-62F759812C13}" type="pres">
      <dgm:prSet presAssocID="{01623574-E3A2-43DA-82A2-85F819664E88}" presName="rootConnector" presStyleLbl="node1" presStyleIdx="4" presStyleCnt="5"/>
      <dgm:spPr/>
      <dgm:t>
        <a:bodyPr/>
        <a:lstStyle/>
        <a:p>
          <a:endParaRPr lang="ru-RU"/>
        </a:p>
      </dgm:t>
    </dgm:pt>
    <dgm:pt modelId="{BFC4F8A8-3812-484E-B7F0-B3670B65AE7D}" type="pres">
      <dgm:prSet presAssocID="{01623574-E3A2-43DA-82A2-85F819664E88}" presName="childShape" presStyleCnt="0"/>
      <dgm:spPr/>
    </dgm:pt>
    <dgm:pt modelId="{78BEAE09-8F6F-495B-9A99-0AD44242AF4D}" type="pres">
      <dgm:prSet presAssocID="{ADDDB95D-703F-4841-9C67-FD6BA6B44613}" presName="Name13" presStyleLbl="parChTrans1D2" presStyleIdx="16" presStyleCnt="20"/>
      <dgm:spPr/>
      <dgm:t>
        <a:bodyPr/>
        <a:lstStyle/>
        <a:p>
          <a:endParaRPr lang="ru-RU"/>
        </a:p>
      </dgm:t>
    </dgm:pt>
    <dgm:pt modelId="{CFAA8220-F496-49AB-929F-D01EB88C0261}" type="pres">
      <dgm:prSet presAssocID="{258F6C72-4195-473C-A120-072828FDF6A4}" presName="childText" presStyleLbl="bgAcc1" presStyleIdx="16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63E8A-7AA2-45CB-A5C6-303D23257754}" type="pres">
      <dgm:prSet presAssocID="{07A171D7-F34E-4795-AD88-1365DAFB4062}" presName="Name13" presStyleLbl="parChTrans1D2" presStyleIdx="17" presStyleCnt="20"/>
      <dgm:spPr/>
      <dgm:t>
        <a:bodyPr/>
        <a:lstStyle/>
        <a:p>
          <a:endParaRPr lang="ru-RU"/>
        </a:p>
      </dgm:t>
    </dgm:pt>
    <dgm:pt modelId="{FA8DB692-FDCE-4A5B-B543-8D30C698D13E}" type="pres">
      <dgm:prSet presAssocID="{04B7AEBE-7F3B-44A5-B872-F5CD42CBED25}" presName="childText" presStyleLbl="bgAcc1" presStyleIdx="17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64D98-BF16-4314-942A-E0EAB063DA0F}" type="pres">
      <dgm:prSet presAssocID="{FBE2D28C-0B46-4B21-B98B-C970BDBA9BF6}" presName="Name13" presStyleLbl="parChTrans1D2" presStyleIdx="18" presStyleCnt="20"/>
      <dgm:spPr/>
      <dgm:t>
        <a:bodyPr/>
        <a:lstStyle/>
        <a:p>
          <a:endParaRPr lang="ru-RU"/>
        </a:p>
      </dgm:t>
    </dgm:pt>
    <dgm:pt modelId="{44E5D286-9535-4A99-9843-930631274942}" type="pres">
      <dgm:prSet presAssocID="{B33BF8B5-0F08-4843-8E31-E0FB646A30A2}" presName="childText" presStyleLbl="bgAcc1" presStyleIdx="18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63A495-8766-48AF-AAE0-40810D072A6D}" type="pres">
      <dgm:prSet presAssocID="{A4F098F4-412C-4D24-B04A-A74B38A9CB56}" presName="Name13" presStyleLbl="parChTrans1D2" presStyleIdx="19" presStyleCnt="20"/>
      <dgm:spPr/>
      <dgm:t>
        <a:bodyPr/>
        <a:lstStyle/>
        <a:p>
          <a:endParaRPr lang="ru-RU"/>
        </a:p>
      </dgm:t>
    </dgm:pt>
    <dgm:pt modelId="{F04FDCDF-CE4B-40A6-BD55-B73EF65E44F0}" type="pres">
      <dgm:prSet presAssocID="{3A84C3A5-2084-4859-8352-C321116E2224}" presName="childText" presStyleLbl="bgAcc1" presStyleIdx="19" presStyleCnt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3710FB-2855-436A-8D8E-0FDE94F13B70}" srcId="{94F46621-8BCA-4DFF-8E97-88BB5C00F052}" destId="{01623574-E3A2-43DA-82A2-85F819664E88}" srcOrd="4" destOrd="0" parTransId="{5A36C833-B5B3-4F84-A890-D743BAB3A770}" sibTransId="{5382FB5D-35D0-4CBC-B741-9ADC32279052}"/>
    <dgm:cxn modelId="{11EA504E-2B50-4075-9EC9-57F7418AD5AE}" type="presOf" srcId="{1F1EC639-8733-4D92-8628-0C371B055D0B}" destId="{AB9F536B-4BC4-43B1-A43B-4ACE939815F2}" srcOrd="0" destOrd="0" presId="urn:microsoft.com/office/officeart/2005/8/layout/hierarchy3"/>
    <dgm:cxn modelId="{D39671D5-8231-4788-ACE3-74340AD6B650}" type="presOf" srcId="{DF83D25F-01A9-48F1-8BB8-9560C53C1A5D}" destId="{576F6264-61E9-421A-9F95-BE8FEA40AD88}" srcOrd="0" destOrd="0" presId="urn:microsoft.com/office/officeart/2005/8/layout/hierarchy3"/>
    <dgm:cxn modelId="{923E9B5B-3C41-46BA-9948-D4FCCE1121CA}" type="presOf" srcId="{D79B6040-EC00-4B30-AD10-B0F4E3732827}" destId="{B6049AF8-448B-464D-891E-917A5AB280C7}" srcOrd="0" destOrd="0" presId="urn:microsoft.com/office/officeart/2005/8/layout/hierarchy3"/>
    <dgm:cxn modelId="{AEFB2054-A35A-4F95-A8F7-8B9D3E21427F}" srcId="{419D74F9-387B-455A-AD5D-DD5CC717003C}" destId="{836F6A30-30D0-4112-AFF0-8A2A9B8B1BBC}" srcOrd="3" destOrd="0" parTransId="{D79B6040-EC00-4B30-AD10-B0F4E3732827}" sibTransId="{8333B905-64F1-4732-9888-825AC751B51A}"/>
    <dgm:cxn modelId="{00B36ECD-6EA3-44CC-89F2-B1CD8AFAE47F}" type="presOf" srcId="{A5AB0F0E-CD6C-4984-A1DA-B0D279739D11}" destId="{B3C2B9AA-4FE3-4C31-A738-56EDC903DBE3}" srcOrd="0" destOrd="0" presId="urn:microsoft.com/office/officeart/2005/8/layout/hierarchy3"/>
    <dgm:cxn modelId="{24F63881-EBFD-4388-A21C-BF310E49BD4D}" type="presOf" srcId="{419D74F9-387B-455A-AD5D-DD5CC717003C}" destId="{AD520EED-0BF0-43FE-AFD2-6DB267DE316E}" srcOrd="0" destOrd="0" presId="urn:microsoft.com/office/officeart/2005/8/layout/hierarchy3"/>
    <dgm:cxn modelId="{69678E4B-F345-4AD6-B5AE-D3650FD28F6B}" srcId="{01623574-E3A2-43DA-82A2-85F819664E88}" destId="{3A84C3A5-2084-4859-8352-C321116E2224}" srcOrd="3" destOrd="0" parTransId="{A4F098F4-412C-4D24-B04A-A74B38A9CB56}" sibTransId="{0AB47900-4021-4178-90E9-BC5661EA660E}"/>
    <dgm:cxn modelId="{0ED348B5-B5CC-46FA-89E9-7A3D458FCF95}" type="presOf" srcId="{23580F9A-FB1D-49DE-B2C5-9B6E178E0E6D}" destId="{BA37D0DD-24DB-4AC3-A034-7F5502431F33}" srcOrd="1" destOrd="0" presId="urn:microsoft.com/office/officeart/2005/8/layout/hierarchy3"/>
    <dgm:cxn modelId="{6F844AED-4B64-4190-8BCC-09E299CD131D}" type="presOf" srcId="{01623574-E3A2-43DA-82A2-85F819664E88}" destId="{896F1043-7E18-4855-85AF-E87C0CE9C013}" srcOrd="0" destOrd="0" presId="urn:microsoft.com/office/officeart/2005/8/layout/hierarchy3"/>
    <dgm:cxn modelId="{25524BFC-744D-4507-AF14-65CBD4E10C1A}" type="presOf" srcId="{B70E987F-8AAA-47EC-AE41-CE0C0665CFA3}" destId="{647AB4C9-D954-4A6B-B685-0DA8C38E384A}" srcOrd="0" destOrd="0" presId="urn:microsoft.com/office/officeart/2005/8/layout/hierarchy3"/>
    <dgm:cxn modelId="{41FC9CA1-1A04-4E71-8D51-0E97E89E768E}" srcId="{1F1EC639-8733-4D92-8628-0C371B055D0B}" destId="{99D0A31C-4E6D-466A-A638-91E9AE618C1B}" srcOrd="1" destOrd="0" parTransId="{268B2236-BF8B-4A60-9995-E0B688530840}" sibTransId="{92C7A098-BFB7-46BE-83B7-20EF29121A0D}"/>
    <dgm:cxn modelId="{94CAD7F3-AD72-499F-B84C-34F660534813}" type="presOf" srcId="{07A171D7-F34E-4795-AD88-1365DAFB4062}" destId="{B8763E8A-7AA2-45CB-A5C6-303D23257754}" srcOrd="0" destOrd="0" presId="urn:microsoft.com/office/officeart/2005/8/layout/hierarchy3"/>
    <dgm:cxn modelId="{BCCD5FA1-7CC7-49D3-8559-42364C054DEE}" type="presOf" srcId="{D0A7AEB2-54A9-4186-9BED-F27235F3360B}" destId="{3911238B-2F8B-45E4-977A-542C22948E09}" srcOrd="0" destOrd="0" presId="urn:microsoft.com/office/officeart/2005/8/layout/hierarchy3"/>
    <dgm:cxn modelId="{64A40F82-5B96-4949-BA5C-1658796D4F81}" type="presOf" srcId="{0140A2AA-E448-4ECE-8CE1-D99CDB45F37E}" destId="{AD49CD66-9DDB-4F8B-8228-C2895205B7F9}" srcOrd="0" destOrd="0" presId="urn:microsoft.com/office/officeart/2005/8/layout/hierarchy3"/>
    <dgm:cxn modelId="{4CFCEBEF-1FFD-4F1B-89DF-832DFBD882CA}" srcId="{419D74F9-387B-455A-AD5D-DD5CC717003C}" destId="{A5AB0F0E-CD6C-4984-A1DA-B0D279739D11}" srcOrd="0" destOrd="0" parTransId="{B9777004-FE13-40E6-BECF-ABFA5A5B75DF}" sibTransId="{B0080C3F-9651-43CD-B027-8ABDE12235EA}"/>
    <dgm:cxn modelId="{4D173305-A54B-49CC-9F45-CD4D6B04E33B}" type="presOf" srcId="{66E26EC1-C6A9-456E-ADB6-D27ECD67F243}" destId="{89AEC8D1-6C1A-4DE1-B9B8-8D66070EF3DE}" srcOrd="0" destOrd="0" presId="urn:microsoft.com/office/officeart/2005/8/layout/hierarchy3"/>
    <dgm:cxn modelId="{E8526582-0A4A-4D39-B903-F545E65551ED}" srcId="{23580F9A-FB1D-49DE-B2C5-9B6E178E0E6D}" destId="{D7D463C2-B730-470C-9D88-9CB676BD1E37}" srcOrd="4" destOrd="0" parTransId="{531AE8A4-048D-4AAD-831B-571B310EE753}" sibTransId="{5BD432CE-497B-4EE4-9403-DE8995EE13CC}"/>
    <dgm:cxn modelId="{2DC3024C-8F68-4391-8E07-ABDB398B5544}" type="presOf" srcId="{8481D8F2-55E2-43A6-8ECC-56E334C4AF6A}" destId="{AC286C54-EC25-4DCA-88D6-EB3197C0E27F}" srcOrd="0" destOrd="0" presId="urn:microsoft.com/office/officeart/2005/8/layout/hierarchy3"/>
    <dgm:cxn modelId="{B390FFE6-5E5B-4154-BCE8-EF33B7D187FA}" type="presOf" srcId="{268B2236-BF8B-4A60-9995-E0B688530840}" destId="{832E9A1B-BC96-4BC0-B395-7250FA0BB198}" srcOrd="0" destOrd="0" presId="urn:microsoft.com/office/officeart/2005/8/layout/hierarchy3"/>
    <dgm:cxn modelId="{BFD118E1-750E-42AB-8D91-DE07E1EBA99F}" type="presOf" srcId="{8A875BA3-1A51-491E-8EA7-E057192107B5}" destId="{554D84C4-A2A1-4C79-9B54-8F981995EB35}" srcOrd="0" destOrd="0" presId="urn:microsoft.com/office/officeart/2005/8/layout/hierarchy3"/>
    <dgm:cxn modelId="{A10F53E8-48E0-4834-82BD-1F60CD4F6515}" srcId="{01623574-E3A2-43DA-82A2-85F819664E88}" destId="{04B7AEBE-7F3B-44A5-B872-F5CD42CBED25}" srcOrd="1" destOrd="0" parTransId="{07A171D7-F34E-4795-AD88-1365DAFB4062}" sibTransId="{B82BD7FE-6977-4387-A5F8-3C27C6C815F0}"/>
    <dgm:cxn modelId="{93876406-5DA2-491E-8146-42D1A019A56E}" type="presOf" srcId="{FBA5A8A2-3EB9-4C01-9FEE-1F2485E3AC8E}" destId="{E08EB386-8319-4548-90B4-435D5765BBAE}" srcOrd="0" destOrd="0" presId="urn:microsoft.com/office/officeart/2005/8/layout/hierarchy3"/>
    <dgm:cxn modelId="{39898EA8-5A45-4F58-BB71-3499F49374CD}" srcId="{419D74F9-387B-455A-AD5D-DD5CC717003C}" destId="{1267345B-E4FC-4E46-BB05-324C8E4F63B8}" srcOrd="2" destOrd="0" parTransId="{D0A7AEB2-54A9-4186-9BED-F27235F3360B}" sibTransId="{CBCC2CA2-783D-468D-BE86-90F49F353E1E}"/>
    <dgm:cxn modelId="{FFA1B782-3BEE-4E3E-8608-7393B573F504}" type="presOf" srcId="{FBE2D28C-0B46-4B21-B98B-C970BDBA9BF6}" destId="{44164D98-BF16-4314-942A-E0EAB063DA0F}" srcOrd="0" destOrd="0" presId="urn:microsoft.com/office/officeart/2005/8/layout/hierarchy3"/>
    <dgm:cxn modelId="{677E3241-F2A9-466B-B3C5-870281D1FBCF}" type="presOf" srcId="{04B7AEBE-7F3B-44A5-B872-F5CD42CBED25}" destId="{FA8DB692-FDCE-4A5B-B543-8D30C698D13E}" srcOrd="0" destOrd="0" presId="urn:microsoft.com/office/officeart/2005/8/layout/hierarchy3"/>
    <dgm:cxn modelId="{A02D8246-59EA-45A5-822B-8A778BDCF872}" type="presOf" srcId="{8C202042-44BF-4F6A-9E32-CA1C99251C8F}" destId="{FCAB42CB-8E70-44EA-88C6-F7D7705333F2}" srcOrd="1" destOrd="0" presId="urn:microsoft.com/office/officeart/2005/8/layout/hierarchy3"/>
    <dgm:cxn modelId="{E21EC0D5-F286-4FDA-B201-D0FCEA693132}" type="presOf" srcId="{8C202042-44BF-4F6A-9E32-CA1C99251C8F}" destId="{A2269BCC-6863-4AAD-825D-DC867772887F}" srcOrd="0" destOrd="0" presId="urn:microsoft.com/office/officeart/2005/8/layout/hierarchy3"/>
    <dgm:cxn modelId="{BC7B948A-0414-478E-8A91-8A21F74E7A28}" type="presOf" srcId="{5C75A44D-3C99-436C-82E1-AE9DFC3171DC}" destId="{02BCBD88-A0E9-4623-AB34-106DF3073C09}" srcOrd="0" destOrd="0" presId="urn:microsoft.com/office/officeart/2005/8/layout/hierarchy3"/>
    <dgm:cxn modelId="{118C0E5E-070F-49AF-989D-A5358AAC5B2A}" srcId="{8C202042-44BF-4F6A-9E32-CA1C99251C8F}" destId="{6E971228-D045-4861-84F5-7DE1B7406300}" srcOrd="0" destOrd="0" parTransId="{B70E987F-8AAA-47EC-AE41-CE0C0665CFA3}" sibTransId="{94F7A655-A7C9-422A-92DF-5CDB07181385}"/>
    <dgm:cxn modelId="{EF82C8E2-D8F6-4E97-9320-410DE5101568}" type="presOf" srcId="{836F6A30-30D0-4112-AFF0-8A2A9B8B1BBC}" destId="{1EA6FD5B-E60A-49EE-A0E6-279AF9F4D9F4}" srcOrd="0" destOrd="0" presId="urn:microsoft.com/office/officeart/2005/8/layout/hierarchy3"/>
    <dgm:cxn modelId="{E6DCD959-3D15-4D9C-8C10-40A5FD8DF009}" type="presOf" srcId="{23580F9A-FB1D-49DE-B2C5-9B6E178E0E6D}" destId="{DDA5A547-210C-4DCE-97C5-74DE572D7A4B}" srcOrd="0" destOrd="0" presId="urn:microsoft.com/office/officeart/2005/8/layout/hierarchy3"/>
    <dgm:cxn modelId="{92C60242-3E92-460F-A86C-6179851A8818}" srcId="{8C202042-44BF-4F6A-9E32-CA1C99251C8F}" destId="{5C75A44D-3C99-436C-82E1-AE9DFC3171DC}" srcOrd="3" destOrd="0" parTransId="{FBA5A8A2-3EB9-4C01-9FEE-1F2485E3AC8E}" sibTransId="{394A57FF-DA58-4AA1-BF49-6AFE75D9B030}"/>
    <dgm:cxn modelId="{5BE6383D-CA34-4810-951E-A5C33323DBE7}" srcId="{23580F9A-FB1D-49DE-B2C5-9B6E178E0E6D}" destId="{A7005AB9-50C9-4448-B606-775A9E5AED5D}" srcOrd="1" destOrd="0" parTransId="{7C8F4389-5B60-49BF-AC8F-B804ADD0F26F}" sibTransId="{2CD051CB-6434-43B1-860D-F2EF41335AAE}"/>
    <dgm:cxn modelId="{BA2FDB11-7CD0-4EBF-A1F8-BAAF950C14B8}" srcId="{23580F9A-FB1D-49DE-B2C5-9B6E178E0E6D}" destId="{DFE66DA1-4834-4A77-B41A-4CC8CE950E37}" srcOrd="0" destOrd="0" parTransId="{66E26EC1-C6A9-456E-ADB6-D27ECD67F243}" sibTransId="{634964EF-6704-4931-91E6-3E88E66F4B14}"/>
    <dgm:cxn modelId="{DF4D62E3-0C30-49ED-A0D1-180B7781CCF2}" srcId="{8C202042-44BF-4F6A-9E32-CA1C99251C8F}" destId="{CCDE8CA3-858B-4E89-A474-94F8E606D695}" srcOrd="2" destOrd="0" parTransId="{0140A2AA-E448-4ECE-8CE1-D99CDB45F37E}" sibTransId="{E4E1B6AA-0C69-4878-A23B-66F2FB156A3D}"/>
    <dgm:cxn modelId="{29054D66-9A86-4E8A-89C4-4DB07B1065EF}" srcId="{8C202042-44BF-4F6A-9E32-CA1C99251C8F}" destId="{8A875BA3-1A51-491E-8EA7-E057192107B5}" srcOrd="4" destOrd="0" parTransId="{06A50A49-C1C1-4FC1-B019-8239E84359F7}" sibTransId="{741B50B1-B8FD-4E29-B3AE-EE50E3B44E22}"/>
    <dgm:cxn modelId="{362EB8E5-C88A-4F4B-96FA-2D29B2AF2750}" type="presOf" srcId="{01623574-E3A2-43DA-82A2-85F819664E88}" destId="{6022B3DD-8CCF-4FCA-ADC0-62F759812C13}" srcOrd="1" destOrd="0" presId="urn:microsoft.com/office/officeart/2005/8/layout/hierarchy3"/>
    <dgm:cxn modelId="{FF3BDCC9-2ED4-426D-9761-D6D514B33DC0}" type="presOf" srcId="{A4F098F4-412C-4D24-B04A-A74B38A9CB56}" destId="{5B63A495-8766-48AF-AAE0-40810D072A6D}" srcOrd="0" destOrd="0" presId="urn:microsoft.com/office/officeart/2005/8/layout/hierarchy3"/>
    <dgm:cxn modelId="{0EAF81A1-867C-472C-97BE-FBB06BE07A3D}" type="presOf" srcId="{258F6C72-4195-473C-A120-072828FDF6A4}" destId="{CFAA8220-F496-49AB-929F-D01EB88C0261}" srcOrd="0" destOrd="0" presId="urn:microsoft.com/office/officeart/2005/8/layout/hierarchy3"/>
    <dgm:cxn modelId="{99C93D30-211B-4231-87D4-8EDEAD10678B}" type="presOf" srcId="{7C8F4389-5B60-49BF-AC8F-B804ADD0F26F}" destId="{66A1BD9E-6BF0-401F-A383-D458D31A35A5}" srcOrd="0" destOrd="0" presId="urn:microsoft.com/office/officeart/2005/8/layout/hierarchy3"/>
    <dgm:cxn modelId="{5BF2D985-08DB-4A9D-BE3F-EB7F04CCDDEB}" type="presOf" srcId="{D7D463C2-B730-470C-9D88-9CB676BD1E37}" destId="{F5428FA8-4DAC-4327-988A-E6865A4399FA}" srcOrd="0" destOrd="0" presId="urn:microsoft.com/office/officeart/2005/8/layout/hierarchy3"/>
    <dgm:cxn modelId="{32857739-F9A8-4FAE-B35A-F09AD087D44C}" srcId="{01623574-E3A2-43DA-82A2-85F819664E88}" destId="{B33BF8B5-0F08-4843-8E31-E0FB646A30A2}" srcOrd="2" destOrd="0" parTransId="{FBE2D28C-0B46-4B21-B98B-C970BDBA9BF6}" sibTransId="{B58D4399-5607-4C5C-8B84-3B6519182DD9}"/>
    <dgm:cxn modelId="{1433C38F-23FA-484E-A9A7-5A628EAF8A9E}" type="presOf" srcId="{419D74F9-387B-455A-AD5D-DD5CC717003C}" destId="{285F21B9-488D-4CF1-ACB2-22F45DBFACD4}" srcOrd="1" destOrd="0" presId="urn:microsoft.com/office/officeart/2005/8/layout/hierarchy3"/>
    <dgm:cxn modelId="{837A324C-B1DE-44EE-B1ED-3BE61A12D144}" type="presOf" srcId="{B33BF8B5-0F08-4843-8E31-E0FB646A30A2}" destId="{44E5D286-9535-4A99-9843-930631274942}" srcOrd="0" destOrd="0" presId="urn:microsoft.com/office/officeart/2005/8/layout/hierarchy3"/>
    <dgm:cxn modelId="{0A87D216-95AC-49D8-BFEE-692362E94557}" type="presOf" srcId="{6DBD98BC-1041-4D45-BC51-0765C6181FBC}" destId="{23BDCF8C-CAAC-40CD-BF99-F4ABE9A6EEF4}" srcOrd="0" destOrd="0" presId="urn:microsoft.com/office/officeart/2005/8/layout/hierarchy3"/>
    <dgm:cxn modelId="{80A83E0D-CCA8-47FD-936F-6D712F578C42}" type="presOf" srcId="{6E971228-D045-4861-84F5-7DE1B7406300}" destId="{6492D11F-B6A4-4C11-8811-D2F622FFC418}" srcOrd="0" destOrd="0" presId="urn:microsoft.com/office/officeart/2005/8/layout/hierarchy3"/>
    <dgm:cxn modelId="{8A72B90E-FBEB-4B55-88E4-F00446766DE1}" srcId="{01623574-E3A2-43DA-82A2-85F819664E88}" destId="{258F6C72-4195-473C-A120-072828FDF6A4}" srcOrd="0" destOrd="0" parTransId="{ADDDB95D-703F-4841-9C67-FD6BA6B44613}" sibTransId="{02F1C28F-45E4-4666-8D24-7FE74F09364C}"/>
    <dgm:cxn modelId="{57EBD85C-C59C-4C43-82B8-7328804FAB78}" srcId="{8C202042-44BF-4F6A-9E32-CA1C99251C8F}" destId="{35CF8962-775E-4483-A1D0-5C32684AC049}" srcOrd="1" destOrd="0" parTransId="{DF83D25F-01A9-48F1-8BB8-9560C53C1A5D}" sibTransId="{5A7935D8-BBDB-4424-A997-EE8F51B59039}"/>
    <dgm:cxn modelId="{0A895BD5-1A00-4A9D-8AF3-C0581AD3C563}" type="presOf" srcId="{3A84C3A5-2084-4859-8352-C321116E2224}" destId="{F04FDCDF-CE4B-40A6-BD55-B73EF65E44F0}" srcOrd="0" destOrd="0" presId="urn:microsoft.com/office/officeart/2005/8/layout/hierarchy3"/>
    <dgm:cxn modelId="{3EBD9B8E-010F-4226-B860-CF4E76E22985}" type="presOf" srcId="{4AFA77E1-6ADD-41A7-9558-0E84EFA5F22B}" destId="{5ADA1FD5-420A-4703-8954-FD75529440D6}" srcOrd="0" destOrd="0" presId="urn:microsoft.com/office/officeart/2005/8/layout/hierarchy3"/>
    <dgm:cxn modelId="{BEA2DE3F-8CC8-4541-BCEA-A488178C802F}" type="presOf" srcId="{531AE8A4-048D-4AAD-831B-571B310EE753}" destId="{DE6E65E4-D05B-4BC0-AAD5-20CD851CE695}" srcOrd="0" destOrd="0" presId="urn:microsoft.com/office/officeart/2005/8/layout/hierarchy3"/>
    <dgm:cxn modelId="{FA0205FE-850A-484A-A38B-B68C42958B55}" srcId="{94F46621-8BCA-4DFF-8E97-88BB5C00F052}" destId="{23580F9A-FB1D-49DE-B2C5-9B6E178E0E6D}" srcOrd="1" destOrd="0" parTransId="{88180F94-CBF8-4C74-8F3E-1A7C10A4BB2C}" sibTransId="{CD000525-1452-4D2D-B860-F1B3BCE36FF1}"/>
    <dgm:cxn modelId="{E8B93263-FE37-4B68-8D57-616FC9F8EACC}" srcId="{419D74F9-387B-455A-AD5D-DD5CC717003C}" destId="{6DBD98BC-1041-4D45-BC51-0765C6181FBC}" srcOrd="1" destOrd="0" parTransId="{881C23CF-9209-4C43-A499-45B27A4AE342}" sibTransId="{6D1717E4-389C-4EBD-9CCA-CB4F52EC7716}"/>
    <dgm:cxn modelId="{3CECD1D2-DDF5-4C66-BB79-8A519F35A190}" type="presOf" srcId="{DFE66DA1-4834-4A77-B41A-4CC8CE950E37}" destId="{FC6D9DDA-8570-4FD0-A287-BED8D62614A0}" srcOrd="0" destOrd="0" presId="urn:microsoft.com/office/officeart/2005/8/layout/hierarchy3"/>
    <dgm:cxn modelId="{8ACF8042-4336-4837-A0AC-9EBF5C25DF04}" type="presOf" srcId="{ADDDB95D-703F-4841-9C67-FD6BA6B44613}" destId="{78BEAE09-8F6F-495B-9A99-0AD44242AF4D}" srcOrd="0" destOrd="0" presId="urn:microsoft.com/office/officeart/2005/8/layout/hierarchy3"/>
    <dgm:cxn modelId="{5AD82141-1B08-4E98-B847-990CE32D3C4F}" srcId="{94F46621-8BCA-4DFF-8E97-88BB5C00F052}" destId="{8C202042-44BF-4F6A-9E32-CA1C99251C8F}" srcOrd="2" destOrd="0" parTransId="{7EA5095C-A7BB-4F6A-9E24-EB6B59094F3A}" sibTransId="{07B3D79F-4AB5-4C3B-BFA8-25BAE34E24CC}"/>
    <dgm:cxn modelId="{75835EEE-CABD-4F9A-A011-AA392150A2C1}" srcId="{23580F9A-FB1D-49DE-B2C5-9B6E178E0E6D}" destId="{708C3326-57A3-48C8-A5BD-468CAA876629}" srcOrd="3" destOrd="0" parTransId="{9DB32769-EC3E-489A-8E3B-A7DC270428D1}" sibTransId="{CB4292B1-F36E-4695-8DB9-0B276713BD3D}"/>
    <dgm:cxn modelId="{62BAF10D-AD00-4FB8-BD57-32882AF49CC2}" type="presOf" srcId="{06A50A49-C1C1-4FC1-B019-8239E84359F7}" destId="{07AF3043-72B1-4D1C-8007-745D6901C319}" srcOrd="0" destOrd="0" presId="urn:microsoft.com/office/officeart/2005/8/layout/hierarchy3"/>
    <dgm:cxn modelId="{8873DD58-9138-4C93-8BA0-6C81986D2AAA}" type="presOf" srcId="{9DB32769-EC3E-489A-8E3B-A7DC270428D1}" destId="{32CF13E2-A3CA-4F2F-8A50-2DF2A286722B}" srcOrd="0" destOrd="0" presId="urn:microsoft.com/office/officeart/2005/8/layout/hierarchy3"/>
    <dgm:cxn modelId="{DA8993E8-ACEF-4658-941A-5D1F928BA074}" type="presOf" srcId="{1267345B-E4FC-4E46-BB05-324C8E4F63B8}" destId="{2C391341-01B9-447A-AB71-9AF27C8C158B}" srcOrd="0" destOrd="0" presId="urn:microsoft.com/office/officeart/2005/8/layout/hierarchy3"/>
    <dgm:cxn modelId="{95266EBF-DC19-43F8-9DE0-E834F464128C}" type="presOf" srcId="{C8642E6D-982C-4EE3-A7D3-7E338FBD79DD}" destId="{A6AE99CA-8542-441A-B201-1B251B88B570}" srcOrd="0" destOrd="0" presId="urn:microsoft.com/office/officeart/2005/8/layout/hierarchy3"/>
    <dgm:cxn modelId="{F2BCB7A9-DC39-4BEA-A199-1FA3D5EA5DD6}" type="presOf" srcId="{99D0A31C-4E6D-466A-A638-91E9AE618C1B}" destId="{1AF707CE-C252-4F75-8E47-EC35C5BCB880}" srcOrd="0" destOrd="0" presId="urn:microsoft.com/office/officeart/2005/8/layout/hierarchy3"/>
    <dgm:cxn modelId="{9CF6E086-5108-495C-9D8F-CEC5BA056167}" srcId="{23580F9A-FB1D-49DE-B2C5-9B6E178E0E6D}" destId="{8481D8F2-55E2-43A6-8ECC-56E334C4AF6A}" srcOrd="2" destOrd="0" parTransId="{C8642E6D-982C-4EE3-A7D3-7E338FBD79DD}" sibTransId="{F653E303-7F79-4DA4-BDC3-794558A466C9}"/>
    <dgm:cxn modelId="{69B74E4D-D249-4C4A-9B55-2BCFCB23D609}" type="presOf" srcId="{CCDE8CA3-858B-4E89-A474-94F8E606D695}" destId="{28C4FA06-3B65-4680-86B8-2D180A5235B7}" srcOrd="0" destOrd="0" presId="urn:microsoft.com/office/officeart/2005/8/layout/hierarchy3"/>
    <dgm:cxn modelId="{964BE2AC-7075-4D86-A711-4F8BA457BBC6}" type="presOf" srcId="{B9777004-FE13-40E6-BECF-ABFA5A5B75DF}" destId="{38426B68-339D-4F20-B94C-5DF2864D8C82}" srcOrd="0" destOrd="0" presId="urn:microsoft.com/office/officeart/2005/8/layout/hierarchy3"/>
    <dgm:cxn modelId="{0A419AF4-C2A0-4B2F-9553-201333F5DD72}" type="presOf" srcId="{35CF8962-775E-4483-A1D0-5C32684AC049}" destId="{4EBD526A-E3B1-42F6-B836-62489DFFFA01}" srcOrd="0" destOrd="0" presId="urn:microsoft.com/office/officeart/2005/8/layout/hierarchy3"/>
    <dgm:cxn modelId="{FE939029-6B7A-4909-8923-9F784DB367FA}" type="presOf" srcId="{94F46621-8BCA-4DFF-8E97-88BB5C00F052}" destId="{ACDE9C76-9D10-4243-BF28-7D9F4D85192E}" srcOrd="0" destOrd="0" presId="urn:microsoft.com/office/officeart/2005/8/layout/hierarchy3"/>
    <dgm:cxn modelId="{AEB62E9E-8CEC-4C33-AB37-2ECA0B7B2C36}" srcId="{94F46621-8BCA-4DFF-8E97-88BB5C00F052}" destId="{1F1EC639-8733-4D92-8628-0C371B055D0B}" srcOrd="0" destOrd="0" parTransId="{ED72DD8F-88F0-4DFC-98A7-2C459C14BE29}" sibTransId="{9AA2754F-2B08-4404-9473-9A3815031E71}"/>
    <dgm:cxn modelId="{57DD6AB4-CFB5-4641-8D8B-DE2F183E9BF9}" type="presOf" srcId="{881C23CF-9209-4C43-A499-45B27A4AE342}" destId="{CB20BCA3-35D4-4EF8-B1DD-E3D714D49ECE}" srcOrd="0" destOrd="0" presId="urn:microsoft.com/office/officeart/2005/8/layout/hierarchy3"/>
    <dgm:cxn modelId="{4DCADEFB-F393-4BA3-BC36-582366691B24}" type="presOf" srcId="{708C3326-57A3-48C8-A5BD-468CAA876629}" destId="{902731C1-EE7C-4A23-911E-F0E7AB327739}" srcOrd="0" destOrd="0" presId="urn:microsoft.com/office/officeart/2005/8/layout/hierarchy3"/>
    <dgm:cxn modelId="{93C212C8-A888-44F8-97F2-A288E9564BCF}" srcId="{1F1EC639-8733-4D92-8628-0C371B055D0B}" destId="{4AFA77E1-6ADD-41A7-9558-0E84EFA5F22B}" srcOrd="0" destOrd="0" parTransId="{350AFE81-3462-4E74-BDE8-EF6313954BE0}" sibTransId="{A060E464-22B4-48C2-BE84-C62118CD4DD0}"/>
    <dgm:cxn modelId="{FF5D012A-EA40-4C84-B31D-B970526F07D3}" type="presOf" srcId="{1F1EC639-8733-4D92-8628-0C371B055D0B}" destId="{AEEA5A44-28FB-4AD3-A639-11107BD6C08E}" srcOrd="1" destOrd="0" presId="urn:microsoft.com/office/officeart/2005/8/layout/hierarchy3"/>
    <dgm:cxn modelId="{D8B5D262-6F51-48F3-A2E2-FB19B92F08FB}" srcId="{94F46621-8BCA-4DFF-8E97-88BB5C00F052}" destId="{419D74F9-387B-455A-AD5D-DD5CC717003C}" srcOrd="3" destOrd="0" parTransId="{CEF82E8A-5C9A-4390-A1B3-AE99DA1E0AEF}" sibTransId="{21F49B2D-54E3-48D6-A673-CF80285652E3}"/>
    <dgm:cxn modelId="{C8271193-7850-4644-B544-B207683CD016}" type="presOf" srcId="{A7005AB9-50C9-4448-B606-775A9E5AED5D}" destId="{9EF920EF-7574-4323-9F9C-C1CEAED0C64C}" srcOrd="0" destOrd="0" presId="urn:microsoft.com/office/officeart/2005/8/layout/hierarchy3"/>
    <dgm:cxn modelId="{8DCE50FD-0DDD-41F5-919C-7C9D47EDB1AF}" type="presOf" srcId="{350AFE81-3462-4E74-BDE8-EF6313954BE0}" destId="{F0BC141A-4078-4DA9-8845-C7338F807DAF}" srcOrd="0" destOrd="0" presId="urn:microsoft.com/office/officeart/2005/8/layout/hierarchy3"/>
    <dgm:cxn modelId="{C65B96F1-A6F5-443C-975C-91A54498F289}" type="presParOf" srcId="{ACDE9C76-9D10-4243-BF28-7D9F4D85192E}" destId="{C52C27D1-B518-49CE-BC59-7D20C0C9AF4F}" srcOrd="0" destOrd="0" presId="urn:microsoft.com/office/officeart/2005/8/layout/hierarchy3"/>
    <dgm:cxn modelId="{3A5B1676-6BAB-48AA-8FBD-1AD128EC012B}" type="presParOf" srcId="{C52C27D1-B518-49CE-BC59-7D20C0C9AF4F}" destId="{D1B2BCE0-A365-4696-B05F-2E80C96D56F2}" srcOrd="0" destOrd="0" presId="urn:microsoft.com/office/officeart/2005/8/layout/hierarchy3"/>
    <dgm:cxn modelId="{BC70CD74-6181-46D3-9E76-C0517ABF05C1}" type="presParOf" srcId="{D1B2BCE0-A365-4696-B05F-2E80C96D56F2}" destId="{AB9F536B-4BC4-43B1-A43B-4ACE939815F2}" srcOrd="0" destOrd="0" presId="urn:microsoft.com/office/officeart/2005/8/layout/hierarchy3"/>
    <dgm:cxn modelId="{F6D63A49-CF69-451C-9FDC-5126CE00CD31}" type="presParOf" srcId="{D1B2BCE0-A365-4696-B05F-2E80C96D56F2}" destId="{AEEA5A44-28FB-4AD3-A639-11107BD6C08E}" srcOrd="1" destOrd="0" presId="urn:microsoft.com/office/officeart/2005/8/layout/hierarchy3"/>
    <dgm:cxn modelId="{0A12E39E-7B7E-459C-A06C-8AF9D9061FD7}" type="presParOf" srcId="{C52C27D1-B518-49CE-BC59-7D20C0C9AF4F}" destId="{DF3E3F9C-FAB1-46BE-BB89-EAD0CC9561C4}" srcOrd="1" destOrd="0" presId="urn:microsoft.com/office/officeart/2005/8/layout/hierarchy3"/>
    <dgm:cxn modelId="{B14CBBA5-C279-46BA-BDBC-A860EF82D927}" type="presParOf" srcId="{DF3E3F9C-FAB1-46BE-BB89-EAD0CC9561C4}" destId="{F0BC141A-4078-4DA9-8845-C7338F807DAF}" srcOrd="0" destOrd="0" presId="urn:microsoft.com/office/officeart/2005/8/layout/hierarchy3"/>
    <dgm:cxn modelId="{020AE33C-D681-44CF-BCFF-FCD96E89C6C1}" type="presParOf" srcId="{DF3E3F9C-FAB1-46BE-BB89-EAD0CC9561C4}" destId="{5ADA1FD5-420A-4703-8954-FD75529440D6}" srcOrd="1" destOrd="0" presId="urn:microsoft.com/office/officeart/2005/8/layout/hierarchy3"/>
    <dgm:cxn modelId="{F7C33E3D-10C3-49AA-B968-E8043765011E}" type="presParOf" srcId="{DF3E3F9C-FAB1-46BE-BB89-EAD0CC9561C4}" destId="{832E9A1B-BC96-4BC0-B395-7250FA0BB198}" srcOrd="2" destOrd="0" presId="urn:microsoft.com/office/officeart/2005/8/layout/hierarchy3"/>
    <dgm:cxn modelId="{FAAE83FF-7329-4A30-B228-FC3CE66A4E15}" type="presParOf" srcId="{DF3E3F9C-FAB1-46BE-BB89-EAD0CC9561C4}" destId="{1AF707CE-C252-4F75-8E47-EC35C5BCB880}" srcOrd="3" destOrd="0" presId="urn:microsoft.com/office/officeart/2005/8/layout/hierarchy3"/>
    <dgm:cxn modelId="{FCB11AA2-6A20-4A41-8F7D-9FE5B9140FB8}" type="presParOf" srcId="{ACDE9C76-9D10-4243-BF28-7D9F4D85192E}" destId="{ED01B647-41AB-4F3E-8415-1591A0CEE9F7}" srcOrd="1" destOrd="0" presId="urn:microsoft.com/office/officeart/2005/8/layout/hierarchy3"/>
    <dgm:cxn modelId="{7DF7A2E2-573C-4655-A5D9-8B1613A1272A}" type="presParOf" srcId="{ED01B647-41AB-4F3E-8415-1591A0CEE9F7}" destId="{7D14DDDE-B20D-4ED4-81EC-96308021AB14}" srcOrd="0" destOrd="0" presId="urn:microsoft.com/office/officeart/2005/8/layout/hierarchy3"/>
    <dgm:cxn modelId="{A2E6A0B8-0A31-49E9-9FFB-8C2112A19EDC}" type="presParOf" srcId="{7D14DDDE-B20D-4ED4-81EC-96308021AB14}" destId="{DDA5A547-210C-4DCE-97C5-74DE572D7A4B}" srcOrd="0" destOrd="0" presId="urn:microsoft.com/office/officeart/2005/8/layout/hierarchy3"/>
    <dgm:cxn modelId="{7E6D3B46-70EF-498F-A302-5935FF6AFC6D}" type="presParOf" srcId="{7D14DDDE-B20D-4ED4-81EC-96308021AB14}" destId="{BA37D0DD-24DB-4AC3-A034-7F5502431F33}" srcOrd="1" destOrd="0" presId="urn:microsoft.com/office/officeart/2005/8/layout/hierarchy3"/>
    <dgm:cxn modelId="{D51E7B8B-5356-450B-AC88-D25C43156E01}" type="presParOf" srcId="{ED01B647-41AB-4F3E-8415-1591A0CEE9F7}" destId="{BD0C0576-0931-4273-9FEA-CB10340DD1C8}" srcOrd="1" destOrd="0" presId="urn:microsoft.com/office/officeart/2005/8/layout/hierarchy3"/>
    <dgm:cxn modelId="{5543017E-1140-4E05-A714-56FAC823C627}" type="presParOf" srcId="{BD0C0576-0931-4273-9FEA-CB10340DD1C8}" destId="{89AEC8D1-6C1A-4DE1-B9B8-8D66070EF3DE}" srcOrd="0" destOrd="0" presId="urn:microsoft.com/office/officeart/2005/8/layout/hierarchy3"/>
    <dgm:cxn modelId="{1B4AB951-CEA4-40D1-9AAC-5F388FA62DC2}" type="presParOf" srcId="{BD0C0576-0931-4273-9FEA-CB10340DD1C8}" destId="{FC6D9DDA-8570-4FD0-A287-BED8D62614A0}" srcOrd="1" destOrd="0" presId="urn:microsoft.com/office/officeart/2005/8/layout/hierarchy3"/>
    <dgm:cxn modelId="{DE39DA27-59DA-4DBC-A91D-B5E98E50D426}" type="presParOf" srcId="{BD0C0576-0931-4273-9FEA-CB10340DD1C8}" destId="{66A1BD9E-6BF0-401F-A383-D458D31A35A5}" srcOrd="2" destOrd="0" presId="urn:microsoft.com/office/officeart/2005/8/layout/hierarchy3"/>
    <dgm:cxn modelId="{1394C90D-26F2-4918-9084-8448DAB26240}" type="presParOf" srcId="{BD0C0576-0931-4273-9FEA-CB10340DD1C8}" destId="{9EF920EF-7574-4323-9F9C-C1CEAED0C64C}" srcOrd="3" destOrd="0" presId="urn:microsoft.com/office/officeart/2005/8/layout/hierarchy3"/>
    <dgm:cxn modelId="{5ECA6089-1958-441A-8793-4D17EB784ECC}" type="presParOf" srcId="{BD0C0576-0931-4273-9FEA-CB10340DD1C8}" destId="{A6AE99CA-8542-441A-B201-1B251B88B570}" srcOrd="4" destOrd="0" presId="urn:microsoft.com/office/officeart/2005/8/layout/hierarchy3"/>
    <dgm:cxn modelId="{C558DFEA-2AB4-45CB-A3E1-CF7CF68854C7}" type="presParOf" srcId="{BD0C0576-0931-4273-9FEA-CB10340DD1C8}" destId="{AC286C54-EC25-4DCA-88D6-EB3197C0E27F}" srcOrd="5" destOrd="0" presId="urn:microsoft.com/office/officeart/2005/8/layout/hierarchy3"/>
    <dgm:cxn modelId="{2D152247-1FA1-4450-B868-C8966F8F2DC3}" type="presParOf" srcId="{BD0C0576-0931-4273-9FEA-CB10340DD1C8}" destId="{32CF13E2-A3CA-4F2F-8A50-2DF2A286722B}" srcOrd="6" destOrd="0" presId="urn:microsoft.com/office/officeart/2005/8/layout/hierarchy3"/>
    <dgm:cxn modelId="{0DEB6DF2-6D76-4D8E-97B4-D5AF6222AE7E}" type="presParOf" srcId="{BD0C0576-0931-4273-9FEA-CB10340DD1C8}" destId="{902731C1-EE7C-4A23-911E-F0E7AB327739}" srcOrd="7" destOrd="0" presId="urn:microsoft.com/office/officeart/2005/8/layout/hierarchy3"/>
    <dgm:cxn modelId="{EBC1B0FF-2833-4647-AFF0-4B7DAB3B0953}" type="presParOf" srcId="{BD0C0576-0931-4273-9FEA-CB10340DD1C8}" destId="{DE6E65E4-D05B-4BC0-AAD5-20CD851CE695}" srcOrd="8" destOrd="0" presId="urn:microsoft.com/office/officeart/2005/8/layout/hierarchy3"/>
    <dgm:cxn modelId="{1F951C0C-255B-4CAD-89AB-395B08556393}" type="presParOf" srcId="{BD0C0576-0931-4273-9FEA-CB10340DD1C8}" destId="{F5428FA8-4DAC-4327-988A-E6865A4399FA}" srcOrd="9" destOrd="0" presId="urn:microsoft.com/office/officeart/2005/8/layout/hierarchy3"/>
    <dgm:cxn modelId="{B446184A-B2C7-4DBF-A005-8296EF3971B0}" type="presParOf" srcId="{ACDE9C76-9D10-4243-BF28-7D9F4D85192E}" destId="{165B9EFF-E05B-463E-8FEE-3245FC786CB2}" srcOrd="2" destOrd="0" presId="urn:microsoft.com/office/officeart/2005/8/layout/hierarchy3"/>
    <dgm:cxn modelId="{2FD8B5D1-F786-4780-8EAB-220772E698BD}" type="presParOf" srcId="{165B9EFF-E05B-463E-8FEE-3245FC786CB2}" destId="{F154FC1A-A0D7-4079-93ED-97C6D0ACED5D}" srcOrd="0" destOrd="0" presId="urn:microsoft.com/office/officeart/2005/8/layout/hierarchy3"/>
    <dgm:cxn modelId="{D588B5BC-85D9-47C0-BA48-DCE3FFF359D7}" type="presParOf" srcId="{F154FC1A-A0D7-4079-93ED-97C6D0ACED5D}" destId="{A2269BCC-6863-4AAD-825D-DC867772887F}" srcOrd="0" destOrd="0" presId="urn:microsoft.com/office/officeart/2005/8/layout/hierarchy3"/>
    <dgm:cxn modelId="{818B2BFE-D265-4B4C-8DF4-B4AF9CB6CA14}" type="presParOf" srcId="{F154FC1A-A0D7-4079-93ED-97C6D0ACED5D}" destId="{FCAB42CB-8E70-44EA-88C6-F7D7705333F2}" srcOrd="1" destOrd="0" presId="urn:microsoft.com/office/officeart/2005/8/layout/hierarchy3"/>
    <dgm:cxn modelId="{81F62518-B751-4980-94DF-B9135C016869}" type="presParOf" srcId="{165B9EFF-E05B-463E-8FEE-3245FC786CB2}" destId="{6ABA98FB-6801-43F9-8C69-63C5CE1B3D2E}" srcOrd="1" destOrd="0" presId="urn:microsoft.com/office/officeart/2005/8/layout/hierarchy3"/>
    <dgm:cxn modelId="{0BF8BE59-35B4-4AEE-A3B4-ED657DDA2708}" type="presParOf" srcId="{6ABA98FB-6801-43F9-8C69-63C5CE1B3D2E}" destId="{647AB4C9-D954-4A6B-B685-0DA8C38E384A}" srcOrd="0" destOrd="0" presId="urn:microsoft.com/office/officeart/2005/8/layout/hierarchy3"/>
    <dgm:cxn modelId="{B6E01F77-CDCA-44A9-9B72-B19911AB043D}" type="presParOf" srcId="{6ABA98FB-6801-43F9-8C69-63C5CE1B3D2E}" destId="{6492D11F-B6A4-4C11-8811-D2F622FFC418}" srcOrd="1" destOrd="0" presId="urn:microsoft.com/office/officeart/2005/8/layout/hierarchy3"/>
    <dgm:cxn modelId="{5765F235-C681-45F0-81F6-294D21FBF95E}" type="presParOf" srcId="{6ABA98FB-6801-43F9-8C69-63C5CE1B3D2E}" destId="{576F6264-61E9-421A-9F95-BE8FEA40AD88}" srcOrd="2" destOrd="0" presId="urn:microsoft.com/office/officeart/2005/8/layout/hierarchy3"/>
    <dgm:cxn modelId="{0A802412-CFDB-4929-8EE2-F325E1BD0467}" type="presParOf" srcId="{6ABA98FB-6801-43F9-8C69-63C5CE1B3D2E}" destId="{4EBD526A-E3B1-42F6-B836-62489DFFFA01}" srcOrd="3" destOrd="0" presId="urn:microsoft.com/office/officeart/2005/8/layout/hierarchy3"/>
    <dgm:cxn modelId="{A5642B92-F1BA-4CF7-A1C1-A6C3B16D69D1}" type="presParOf" srcId="{6ABA98FB-6801-43F9-8C69-63C5CE1B3D2E}" destId="{AD49CD66-9DDB-4F8B-8228-C2895205B7F9}" srcOrd="4" destOrd="0" presId="urn:microsoft.com/office/officeart/2005/8/layout/hierarchy3"/>
    <dgm:cxn modelId="{050B48E2-8650-44F1-8FD4-45DF7DDC1A21}" type="presParOf" srcId="{6ABA98FB-6801-43F9-8C69-63C5CE1B3D2E}" destId="{28C4FA06-3B65-4680-86B8-2D180A5235B7}" srcOrd="5" destOrd="0" presId="urn:microsoft.com/office/officeart/2005/8/layout/hierarchy3"/>
    <dgm:cxn modelId="{DA15E831-4D73-4E6B-A050-9B06BDB17A30}" type="presParOf" srcId="{6ABA98FB-6801-43F9-8C69-63C5CE1B3D2E}" destId="{E08EB386-8319-4548-90B4-435D5765BBAE}" srcOrd="6" destOrd="0" presId="urn:microsoft.com/office/officeart/2005/8/layout/hierarchy3"/>
    <dgm:cxn modelId="{F1A2DBFF-0315-4366-A7BA-B5918409BC5C}" type="presParOf" srcId="{6ABA98FB-6801-43F9-8C69-63C5CE1B3D2E}" destId="{02BCBD88-A0E9-4623-AB34-106DF3073C09}" srcOrd="7" destOrd="0" presId="urn:microsoft.com/office/officeart/2005/8/layout/hierarchy3"/>
    <dgm:cxn modelId="{42C26579-0E00-4F19-A759-7DC3FD8C547A}" type="presParOf" srcId="{6ABA98FB-6801-43F9-8C69-63C5CE1B3D2E}" destId="{07AF3043-72B1-4D1C-8007-745D6901C319}" srcOrd="8" destOrd="0" presId="urn:microsoft.com/office/officeart/2005/8/layout/hierarchy3"/>
    <dgm:cxn modelId="{44D2AC23-9019-4E76-AA61-A541A45B5C69}" type="presParOf" srcId="{6ABA98FB-6801-43F9-8C69-63C5CE1B3D2E}" destId="{554D84C4-A2A1-4C79-9B54-8F981995EB35}" srcOrd="9" destOrd="0" presId="urn:microsoft.com/office/officeart/2005/8/layout/hierarchy3"/>
    <dgm:cxn modelId="{B076A8CB-6521-4AB6-85D9-5882B42D3707}" type="presParOf" srcId="{ACDE9C76-9D10-4243-BF28-7D9F4D85192E}" destId="{2A99E2EB-D30A-4FB1-88A5-9285FF659FF2}" srcOrd="3" destOrd="0" presId="urn:microsoft.com/office/officeart/2005/8/layout/hierarchy3"/>
    <dgm:cxn modelId="{12248491-2CA6-4E97-ADEB-13C1AF0066B5}" type="presParOf" srcId="{2A99E2EB-D30A-4FB1-88A5-9285FF659FF2}" destId="{DD1B9056-E4CB-47B0-9DBE-BCA3238C602E}" srcOrd="0" destOrd="0" presId="urn:microsoft.com/office/officeart/2005/8/layout/hierarchy3"/>
    <dgm:cxn modelId="{B36D04C1-2E20-4CE9-843C-CCDF4199ECCA}" type="presParOf" srcId="{DD1B9056-E4CB-47B0-9DBE-BCA3238C602E}" destId="{AD520EED-0BF0-43FE-AFD2-6DB267DE316E}" srcOrd="0" destOrd="0" presId="urn:microsoft.com/office/officeart/2005/8/layout/hierarchy3"/>
    <dgm:cxn modelId="{73003A58-CD77-4E1D-80B2-FD5AC8A0D849}" type="presParOf" srcId="{DD1B9056-E4CB-47B0-9DBE-BCA3238C602E}" destId="{285F21B9-488D-4CF1-ACB2-22F45DBFACD4}" srcOrd="1" destOrd="0" presId="urn:microsoft.com/office/officeart/2005/8/layout/hierarchy3"/>
    <dgm:cxn modelId="{523E2DAD-1ADA-4704-AD5F-2ACE0C6DA74A}" type="presParOf" srcId="{2A99E2EB-D30A-4FB1-88A5-9285FF659FF2}" destId="{570AAB22-991D-4E93-92CB-EDA81943B7F3}" srcOrd="1" destOrd="0" presId="urn:microsoft.com/office/officeart/2005/8/layout/hierarchy3"/>
    <dgm:cxn modelId="{2CBE8486-C7ED-4078-9638-FAB2C5750E9F}" type="presParOf" srcId="{570AAB22-991D-4E93-92CB-EDA81943B7F3}" destId="{38426B68-339D-4F20-B94C-5DF2864D8C82}" srcOrd="0" destOrd="0" presId="urn:microsoft.com/office/officeart/2005/8/layout/hierarchy3"/>
    <dgm:cxn modelId="{DB94088A-3808-49DD-81AE-ECFF691C4EEC}" type="presParOf" srcId="{570AAB22-991D-4E93-92CB-EDA81943B7F3}" destId="{B3C2B9AA-4FE3-4C31-A738-56EDC903DBE3}" srcOrd="1" destOrd="0" presId="urn:microsoft.com/office/officeart/2005/8/layout/hierarchy3"/>
    <dgm:cxn modelId="{BF476AE9-97C1-4FE2-AEED-039BE8A9225C}" type="presParOf" srcId="{570AAB22-991D-4E93-92CB-EDA81943B7F3}" destId="{CB20BCA3-35D4-4EF8-B1DD-E3D714D49ECE}" srcOrd="2" destOrd="0" presId="urn:microsoft.com/office/officeart/2005/8/layout/hierarchy3"/>
    <dgm:cxn modelId="{E84029EB-A6C7-4272-B192-08A424CBF84D}" type="presParOf" srcId="{570AAB22-991D-4E93-92CB-EDA81943B7F3}" destId="{23BDCF8C-CAAC-40CD-BF99-F4ABE9A6EEF4}" srcOrd="3" destOrd="0" presId="urn:microsoft.com/office/officeart/2005/8/layout/hierarchy3"/>
    <dgm:cxn modelId="{E834194B-F01B-4525-903A-45EA5F8112D0}" type="presParOf" srcId="{570AAB22-991D-4E93-92CB-EDA81943B7F3}" destId="{3911238B-2F8B-45E4-977A-542C22948E09}" srcOrd="4" destOrd="0" presId="urn:microsoft.com/office/officeart/2005/8/layout/hierarchy3"/>
    <dgm:cxn modelId="{0A231F34-C00F-488E-A971-933019596888}" type="presParOf" srcId="{570AAB22-991D-4E93-92CB-EDA81943B7F3}" destId="{2C391341-01B9-447A-AB71-9AF27C8C158B}" srcOrd="5" destOrd="0" presId="urn:microsoft.com/office/officeart/2005/8/layout/hierarchy3"/>
    <dgm:cxn modelId="{64C053B2-39C5-4EB0-BA82-A5A3D8C8EA15}" type="presParOf" srcId="{570AAB22-991D-4E93-92CB-EDA81943B7F3}" destId="{B6049AF8-448B-464D-891E-917A5AB280C7}" srcOrd="6" destOrd="0" presId="urn:microsoft.com/office/officeart/2005/8/layout/hierarchy3"/>
    <dgm:cxn modelId="{39F9ADFD-3144-4304-9B30-D8F52D3B5D14}" type="presParOf" srcId="{570AAB22-991D-4E93-92CB-EDA81943B7F3}" destId="{1EA6FD5B-E60A-49EE-A0E6-279AF9F4D9F4}" srcOrd="7" destOrd="0" presId="urn:microsoft.com/office/officeart/2005/8/layout/hierarchy3"/>
    <dgm:cxn modelId="{94F039CA-38BB-4DA2-95A5-743D9183C37B}" type="presParOf" srcId="{ACDE9C76-9D10-4243-BF28-7D9F4D85192E}" destId="{A37EB70D-978C-4505-8268-1BEDAAD93375}" srcOrd="4" destOrd="0" presId="urn:microsoft.com/office/officeart/2005/8/layout/hierarchy3"/>
    <dgm:cxn modelId="{C002EBA4-271C-4772-B1FF-DB8810178B1B}" type="presParOf" srcId="{A37EB70D-978C-4505-8268-1BEDAAD93375}" destId="{4920A2D6-A08E-455C-846A-7CF6BA3526FA}" srcOrd="0" destOrd="0" presId="urn:microsoft.com/office/officeart/2005/8/layout/hierarchy3"/>
    <dgm:cxn modelId="{68B10B31-FE77-48DE-9880-712B9CF4E077}" type="presParOf" srcId="{4920A2D6-A08E-455C-846A-7CF6BA3526FA}" destId="{896F1043-7E18-4855-85AF-E87C0CE9C013}" srcOrd="0" destOrd="0" presId="urn:microsoft.com/office/officeart/2005/8/layout/hierarchy3"/>
    <dgm:cxn modelId="{3CFA7AC8-B6C3-4964-8E13-17A5950B6555}" type="presParOf" srcId="{4920A2D6-A08E-455C-846A-7CF6BA3526FA}" destId="{6022B3DD-8CCF-4FCA-ADC0-62F759812C13}" srcOrd="1" destOrd="0" presId="urn:microsoft.com/office/officeart/2005/8/layout/hierarchy3"/>
    <dgm:cxn modelId="{931C5712-21A1-45BB-9C58-615D97E793E2}" type="presParOf" srcId="{A37EB70D-978C-4505-8268-1BEDAAD93375}" destId="{BFC4F8A8-3812-484E-B7F0-B3670B65AE7D}" srcOrd="1" destOrd="0" presId="urn:microsoft.com/office/officeart/2005/8/layout/hierarchy3"/>
    <dgm:cxn modelId="{E353C263-1DE6-42B3-9806-A6FD7C176675}" type="presParOf" srcId="{BFC4F8A8-3812-484E-B7F0-B3670B65AE7D}" destId="{78BEAE09-8F6F-495B-9A99-0AD44242AF4D}" srcOrd="0" destOrd="0" presId="urn:microsoft.com/office/officeart/2005/8/layout/hierarchy3"/>
    <dgm:cxn modelId="{D7BA1D5D-7F99-43EE-ACF8-DFE047BEF8C6}" type="presParOf" srcId="{BFC4F8A8-3812-484E-B7F0-B3670B65AE7D}" destId="{CFAA8220-F496-49AB-929F-D01EB88C0261}" srcOrd="1" destOrd="0" presId="urn:microsoft.com/office/officeart/2005/8/layout/hierarchy3"/>
    <dgm:cxn modelId="{D940E828-9CBD-48A5-B651-C4EACD48A4A2}" type="presParOf" srcId="{BFC4F8A8-3812-484E-B7F0-B3670B65AE7D}" destId="{B8763E8A-7AA2-45CB-A5C6-303D23257754}" srcOrd="2" destOrd="0" presId="urn:microsoft.com/office/officeart/2005/8/layout/hierarchy3"/>
    <dgm:cxn modelId="{C09A3B07-1581-41AF-9775-F9CB00332CA8}" type="presParOf" srcId="{BFC4F8A8-3812-484E-B7F0-B3670B65AE7D}" destId="{FA8DB692-FDCE-4A5B-B543-8D30C698D13E}" srcOrd="3" destOrd="0" presId="urn:microsoft.com/office/officeart/2005/8/layout/hierarchy3"/>
    <dgm:cxn modelId="{0F5882D5-6EB6-4569-90E1-20EA95C5AFD4}" type="presParOf" srcId="{BFC4F8A8-3812-484E-B7F0-B3670B65AE7D}" destId="{44164D98-BF16-4314-942A-E0EAB063DA0F}" srcOrd="4" destOrd="0" presId="urn:microsoft.com/office/officeart/2005/8/layout/hierarchy3"/>
    <dgm:cxn modelId="{1659E0E6-EBB2-4E3F-9F8D-EFB7C64C36D3}" type="presParOf" srcId="{BFC4F8A8-3812-484E-B7F0-B3670B65AE7D}" destId="{44E5D286-9535-4A99-9843-930631274942}" srcOrd="5" destOrd="0" presId="urn:microsoft.com/office/officeart/2005/8/layout/hierarchy3"/>
    <dgm:cxn modelId="{31790686-4E07-45BD-863F-5D43B4E9F450}" type="presParOf" srcId="{BFC4F8A8-3812-484E-B7F0-B3670B65AE7D}" destId="{5B63A495-8766-48AF-AAE0-40810D072A6D}" srcOrd="6" destOrd="0" presId="urn:microsoft.com/office/officeart/2005/8/layout/hierarchy3"/>
    <dgm:cxn modelId="{3437EE79-1DFF-43F9-A2E1-07ABC42D945B}" type="presParOf" srcId="{BFC4F8A8-3812-484E-B7F0-B3670B65AE7D}" destId="{F04FDCDF-CE4B-40A6-BD55-B73EF65E44F0}" srcOrd="7" destOrd="0" presId="urn:microsoft.com/office/officeart/2005/8/layout/hierarchy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8A1B818-3886-4E92-8FB9-9011E037C870}" type="doc">
      <dgm:prSet loTypeId="urn:microsoft.com/office/officeart/2005/8/layout/hList7#1" loCatId="relationship" qsTypeId="urn:microsoft.com/office/officeart/2005/8/quickstyle/simple1" qsCatId="simple" csTypeId="urn:microsoft.com/office/officeart/2005/8/colors/accent1_2" csCatId="accent1" phldr="1"/>
      <dgm:spPr/>
    </dgm:pt>
    <dgm:pt modelId="{B6794518-24F4-4E84-ADC5-638549C4DE03}">
      <dgm:prSet phldrT="[Текст]"/>
      <dgm:spPr/>
      <dgm:t>
        <a:bodyPr/>
        <a:lstStyle/>
        <a:p>
          <a:r>
            <a:rPr lang="ru-RU" dirty="0" smtClean="0"/>
            <a:t>МЕНЕДЖМЕНТ:</a:t>
          </a:r>
        </a:p>
        <a:p>
          <a:r>
            <a:rPr lang="ru-RU" dirty="0" smtClean="0"/>
            <a:t>(ПЕРСОНАЛ,</a:t>
          </a:r>
          <a:br>
            <a:rPr lang="ru-RU" dirty="0" smtClean="0"/>
          </a:br>
          <a:r>
            <a:rPr lang="ru-RU" dirty="0" smtClean="0"/>
            <a:t>УПРАВЛЕНЧЕСКАЯ  КОМАНДА,  </a:t>
          </a:r>
        </a:p>
        <a:p>
          <a:r>
            <a:rPr lang="ru-RU" dirty="0" smtClean="0"/>
            <a:t>КАЧЕСТВО, ТЕХНОЛОГИИ)</a:t>
          </a:r>
          <a:endParaRPr lang="ru-RU" dirty="0"/>
        </a:p>
      </dgm:t>
    </dgm:pt>
    <dgm:pt modelId="{308F9297-1561-414C-8D8B-B737504D1AC2}" type="parTrans" cxnId="{BEEA3523-174B-4D1E-AC4C-E50F2D7002AA}">
      <dgm:prSet/>
      <dgm:spPr/>
      <dgm:t>
        <a:bodyPr/>
        <a:lstStyle/>
        <a:p>
          <a:endParaRPr lang="ru-RU"/>
        </a:p>
      </dgm:t>
    </dgm:pt>
    <dgm:pt modelId="{F9979042-FF85-4120-A1E7-1531BFD3DB11}" type="sibTrans" cxnId="{BEEA3523-174B-4D1E-AC4C-E50F2D7002AA}">
      <dgm:prSet/>
      <dgm:spPr/>
      <dgm:t>
        <a:bodyPr/>
        <a:lstStyle/>
        <a:p>
          <a:endParaRPr lang="ru-RU"/>
        </a:p>
      </dgm:t>
    </dgm:pt>
    <dgm:pt modelId="{11298A89-5B3C-4B33-9BE9-D514BA3B6986}">
      <dgm:prSet phldrT="[Текст]"/>
      <dgm:spPr/>
      <dgm:t>
        <a:bodyPr/>
        <a:lstStyle/>
        <a:p>
          <a:r>
            <a:rPr lang="ru-RU" dirty="0" smtClean="0"/>
            <a:t>СОДЕРЖАНИЕ</a:t>
          </a:r>
        </a:p>
        <a:p>
          <a:r>
            <a:rPr lang="ru-RU" dirty="0" smtClean="0"/>
            <a:t> (БАЗА ЗНАНИЙ, </a:t>
          </a:r>
          <a:br>
            <a:rPr lang="ru-RU" dirty="0" smtClean="0"/>
          </a:br>
          <a:r>
            <a:rPr lang="ru-RU" dirty="0" smtClean="0"/>
            <a:t>ПРОГРАММЫ и ПРОЕКТЫ)</a:t>
          </a:r>
          <a:endParaRPr lang="ru-RU" dirty="0"/>
        </a:p>
      </dgm:t>
    </dgm:pt>
    <dgm:pt modelId="{0E9F4AF0-122A-4E83-86B3-921890057F5B}" type="parTrans" cxnId="{67B8ABDB-3AAC-4300-9C01-FBD050FC1D9E}">
      <dgm:prSet/>
      <dgm:spPr/>
      <dgm:t>
        <a:bodyPr/>
        <a:lstStyle/>
        <a:p>
          <a:endParaRPr lang="ru-RU"/>
        </a:p>
      </dgm:t>
    </dgm:pt>
    <dgm:pt modelId="{9E55B9C4-0D85-47C7-A603-B74D3AA0F7B5}" type="sibTrans" cxnId="{67B8ABDB-3AAC-4300-9C01-FBD050FC1D9E}">
      <dgm:prSet/>
      <dgm:spPr/>
      <dgm:t>
        <a:bodyPr/>
        <a:lstStyle/>
        <a:p>
          <a:endParaRPr lang="ru-RU"/>
        </a:p>
      </dgm:t>
    </dgm:pt>
    <dgm:pt modelId="{90EC9673-E0C3-4193-AE66-0B6107DEE516}">
      <dgm:prSet phldrT="[Текст]"/>
      <dgm:spPr/>
      <dgm:t>
        <a:bodyPr/>
        <a:lstStyle/>
        <a:p>
          <a:r>
            <a:rPr lang="ru-RU" dirty="0" smtClean="0"/>
            <a:t>НОВЫЕ ПОТРЕБНОСТИ ОБЩЕСТВА </a:t>
          </a:r>
        </a:p>
        <a:p>
          <a:r>
            <a:rPr lang="ru-RU" dirty="0" smtClean="0"/>
            <a:t>(ТРЕНДЫ,  ИННОВАЦИИ, </a:t>
          </a:r>
        </a:p>
        <a:p>
          <a:r>
            <a:rPr lang="ru-RU" dirty="0" smtClean="0"/>
            <a:t>НЕПРЕРЫВНЫЕ УЛУЧШЕНИЯ)</a:t>
          </a:r>
          <a:endParaRPr lang="ru-RU" dirty="0"/>
        </a:p>
      </dgm:t>
    </dgm:pt>
    <dgm:pt modelId="{95BCB4F6-B8A4-43F1-A051-EB3736615D13}" type="parTrans" cxnId="{100D90FF-480D-48C4-806D-5DC7AA6059D8}">
      <dgm:prSet/>
      <dgm:spPr/>
      <dgm:t>
        <a:bodyPr/>
        <a:lstStyle/>
        <a:p>
          <a:endParaRPr lang="ru-RU"/>
        </a:p>
      </dgm:t>
    </dgm:pt>
    <dgm:pt modelId="{83825C74-A7A6-4B7A-9A86-3C9F23A4D17D}" type="sibTrans" cxnId="{100D90FF-480D-48C4-806D-5DC7AA6059D8}">
      <dgm:prSet/>
      <dgm:spPr/>
      <dgm:t>
        <a:bodyPr/>
        <a:lstStyle/>
        <a:p>
          <a:endParaRPr lang="ru-RU"/>
        </a:p>
      </dgm:t>
    </dgm:pt>
    <dgm:pt modelId="{D05D673A-8D61-4CFA-82F0-0B321BB1FB0E}" type="pres">
      <dgm:prSet presAssocID="{58A1B818-3886-4E92-8FB9-9011E037C870}" presName="Name0" presStyleCnt="0">
        <dgm:presLayoutVars>
          <dgm:dir/>
          <dgm:resizeHandles val="exact"/>
        </dgm:presLayoutVars>
      </dgm:prSet>
      <dgm:spPr/>
    </dgm:pt>
    <dgm:pt modelId="{F04AC2CD-AE93-4FBA-A3CC-004FBE739ECB}" type="pres">
      <dgm:prSet presAssocID="{58A1B818-3886-4E92-8FB9-9011E037C870}" presName="fgShape" presStyleLbl="fgShp" presStyleIdx="0" presStyleCnt="1"/>
      <dgm:spPr/>
    </dgm:pt>
    <dgm:pt modelId="{82CBD292-E21A-494E-A2C4-9CE79D42693C}" type="pres">
      <dgm:prSet presAssocID="{58A1B818-3886-4E92-8FB9-9011E037C870}" presName="linComp" presStyleCnt="0"/>
      <dgm:spPr/>
    </dgm:pt>
    <dgm:pt modelId="{5EBE6B5D-599E-4512-B812-223AF6A3F0E4}" type="pres">
      <dgm:prSet presAssocID="{B6794518-24F4-4E84-ADC5-638549C4DE03}" presName="compNode" presStyleCnt="0"/>
      <dgm:spPr/>
    </dgm:pt>
    <dgm:pt modelId="{DC5E0339-B7D4-44A0-AEE9-EAF3A2BB8AF2}" type="pres">
      <dgm:prSet presAssocID="{B6794518-24F4-4E84-ADC5-638549C4DE03}" presName="bkgdShape" presStyleLbl="node1" presStyleIdx="0" presStyleCnt="3"/>
      <dgm:spPr/>
      <dgm:t>
        <a:bodyPr/>
        <a:lstStyle/>
        <a:p>
          <a:endParaRPr lang="ru-RU"/>
        </a:p>
      </dgm:t>
    </dgm:pt>
    <dgm:pt modelId="{4B53852A-9011-460B-83D2-90C94B320EBF}" type="pres">
      <dgm:prSet presAssocID="{B6794518-24F4-4E84-ADC5-638549C4DE0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211B8D-1C2E-4B72-8646-EF8071A53D37}" type="pres">
      <dgm:prSet presAssocID="{B6794518-24F4-4E84-ADC5-638549C4DE03}" presName="invisiNode" presStyleLbl="node1" presStyleIdx="0" presStyleCnt="3"/>
      <dgm:spPr/>
    </dgm:pt>
    <dgm:pt modelId="{B6EBC65F-8B76-441C-8081-965BB33BF9D0}" type="pres">
      <dgm:prSet presAssocID="{B6794518-24F4-4E84-ADC5-638549C4DE03}" presName="imagNode" presStyleLbl="fgImgPlace1" presStyleIdx="0" presStyleCnt="3" custScaleX="114005" custLinFactNeighborX="6202" custLinFactNeighborY="-95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408CB64-3F25-47E5-9691-847A58DE8E27}" type="pres">
      <dgm:prSet presAssocID="{F9979042-FF85-4120-A1E7-1531BFD3DB1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BB33363-B955-4C71-BC55-AA3BF335D2DE}" type="pres">
      <dgm:prSet presAssocID="{11298A89-5B3C-4B33-9BE9-D514BA3B6986}" presName="compNode" presStyleCnt="0"/>
      <dgm:spPr/>
    </dgm:pt>
    <dgm:pt modelId="{7917530E-2F9D-49E6-89F5-988B2206857A}" type="pres">
      <dgm:prSet presAssocID="{11298A89-5B3C-4B33-9BE9-D514BA3B6986}" presName="bkgdShape" presStyleLbl="node1" presStyleIdx="1" presStyleCnt="3"/>
      <dgm:spPr/>
      <dgm:t>
        <a:bodyPr/>
        <a:lstStyle/>
        <a:p>
          <a:endParaRPr lang="ru-RU"/>
        </a:p>
      </dgm:t>
    </dgm:pt>
    <dgm:pt modelId="{715231FC-09F0-42BA-BD4B-48623E5C16ED}" type="pres">
      <dgm:prSet presAssocID="{11298A89-5B3C-4B33-9BE9-D514BA3B698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C500F6-1800-4D2B-A9CA-D7B05F6A5A7F}" type="pres">
      <dgm:prSet presAssocID="{11298A89-5B3C-4B33-9BE9-D514BA3B6986}" presName="invisiNode" presStyleLbl="node1" presStyleIdx="1" presStyleCnt="3"/>
      <dgm:spPr/>
    </dgm:pt>
    <dgm:pt modelId="{98D44DD2-31A6-4900-956D-939B1F8B45BF}" type="pres">
      <dgm:prSet presAssocID="{11298A89-5B3C-4B33-9BE9-D514BA3B6986}" presName="imagNode" presStyleLbl="fgImgPlace1" presStyleIdx="1" presStyleCnt="3" custScaleX="10914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256D4FE-690D-4BB6-8B4B-35C019C5572F}" type="pres">
      <dgm:prSet presAssocID="{9E55B9C4-0D85-47C7-A603-B74D3AA0F7B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5B7FD1B-514F-4B71-B16D-101D016BB4E1}" type="pres">
      <dgm:prSet presAssocID="{90EC9673-E0C3-4193-AE66-0B6107DEE516}" presName="compNode" presStyleCnt="0"/>
      <dgm:spPr/>
    </dgm:pt>
    <dgm:pt modelId="{789B5B8A-C57B-4F39-9B8D-B7C3B0BEABE6}" type="pres">
      <dgm:prSet presAssocID="{90EC9673-E0C3-4193-AE66-0B6107DEE516}" presName="bkgdShape" presStyleLbl="node1" presStyleIdx="2" presStyleCnt="3"/>
      <dgm:spPr/>
      <dgm:t>
        <a:bodyPr/>
        <a:lstStyle/>
        <a:p>
          <a:endParaRPr lang="ru-RU"/>
        </a:p>
      </dgm:t>
    </dgm:pt>
    <dgm:pt modelId="{5E5DC304-3EA3-405A-AF39-9BA9DB697367}" type="pres">
      <dgm:prSet presAssocID="{90EC9673-E0C3-4193-AE66-0B6107DEE51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EE3694-6581-4FEA-A995-EC1BECA8986C}" type="pres">
      <dgm:prSet presAssocID="{90EC9673-E0C3-4193-AE66-0B6107DEE516}" presName="invisiNode" presStyleLbl="node1" presStyleIdx="2" presStyleCnt="3"/>
      <dgm:spPr/>
    </dgm:pt>
    <dgm:pt modelId="{5DE5A277-63A2-4FF3-8968-93BFDC93A8C4}" type="pres">
      <dgm:prSet presAssocID="{90EC9673-E0C3-4193-AE66-0B6107DEE516}" presName="imagNode" presStyleLbl="fgImgPlace1" presStyleIdx="2" presStyleCnt="3" custScaleX="111523" custLinFactNeighborX="-7540" custLinFactNeighborY="-6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0F6F366-6FD6-4B86-BD2C-86A7E548DF3B}" type="presOf" srcId="{11298A89-5B3C-4B33-9BE9-D514BA3B6986}" destId="{7917530E-2F9D-49E6-89F5-988B2206857A}" srcOrd="0" destOrd="0" presId="urn:microsoft.com/office/officeart/2005/8/layout/hList7#1"/>
    <dgm:cxn modelId="{A1A6227B-DD6C-45D3-98C8-A46886E9E579}" type="presOf" srcId="{9E55B9C4-0D85-47C7-A603-B74D3AA0F7B5}" destId="{A256D4FE-690D-4BB6-8B4B-35C019C5572F}" srcOrd="0" destOrd="0" presId="urn:microsoft.com/office/officeart/2005/8/layout/hList7#1"/>
    <dgm:cxn modelId="{67B8ABDB-3AAC-4300-9C01-FBD050FC1D9E}" srcId="{58A1B818-3886-4E92-8FB9-9011E037C870}" destId="{11298A89-5B3C-4B33-9BE9-D514BA3B6986}" srcOrd="1" destOrd="0" parTransId="{0E9F4AF0-122A-4E83-86B3-921890057F5B}" sibTransId="{9E55B9C4-0D85-47C7-A603-B74D3AA0F7B5}"/>
    <dgm:cxn modelId="{819CD322-17CD-4D18-BDC3-C53E6CEA2548}" type="presOf" srcId="{F9979042-FF85-4120-A1E7-1531BFD3DB11}" destId="{7408CB64-3F25-47E5-9691-847A58DE8E27}" srcOrd="0" destOrd="0" presId="urn:microsoft.com/office/officeart/2005/8/layout/hList7#1"/>
    <dgm:cxn modelId="{100D90FF-480D-48C4-806D-5DC7AA6059D8}" srcId="{58A1B818-3886-4E92-8FB9-9011E037C870}" destId="{90EC9673-E0C3-4193-AE66-0B6107DEE516}" srcOrd="2" destOrd="0" parTransId="{95BCB4F6-B8A4-43F1-A051-EB3736615D13}" sibTransId="{83825C74-A7A6-4B7A-9A86-3C9F23A4D17D}"/>
    <dgm:cxn modelId="{C605F011-5367-455C-BCD1-D32156D2603B}" type="presOf" srcId="{B6794518-24F4-4E84-ADC5-638549C4DE03}" destId="{4B53852A-9011-460B-83D2-90C94B320EBF}" srcOrd="1" destOrd="0" presId="urn:microsoft.com/office/officeart/2005/8/layout/hList7#1"/>
    <dgm:cxn modelId="{B8195927-DD14-468C-8748-F639A5A9B3F8}" type="presOf" srcId="{B6794518-24F4-4E84-ADC5-638549C4DE03}" destId="{DC5E0339-B7D4-44A0-AEE9-EAF3A2BB8AF2}" srcOrd="0" destOrd="0" presId="urn:microsoft.com/office/officeart/2005/8/layout/hList7#1"/>
    <dgm:cxn modelId="{BEEA3523-174B-4D1E-AC4C-E50F2D7002AA}" srcId="{58A1B818-3886-4E92-8FB9-9011E037C870}" destId="{B6794518-24F4-4E84-ADC5-638549C4DE03}" srcOrd="0" destOrd="0" parTransId="{308F9297-1561-414C-8D8B-B737504D1AC2}" sibTransId="{F9979042-FF85-4120-A1E7-1531BFD3DB11}"/>
    <dgm:cxn modelId="{B3BCB439-FF33-4BE8-AC60-19D9B46DEB8D}" type="presOf" srcId="{90EC9673-E0C3-4193-AE66-0B6107DEE516}" destId="{5E5DC304-3EA3-405A-AF39-9BA9DB697367}" srcOrd="1" destOrd="0" presId="urn:microsoft.com/office/officeart/2005/8/layout/hList7#1"/>
    <dgm:cxn modelId="{06BA1BB2-3FA9-4A6A-9E6F-0C33CE38BDCF}" type="presOf" srcId="{90EC9673-E0C3-4193-AE66-0B6107DEE516}" destId="{789B5B8A-C57B-4F39-9B8D-B7C3B0BEABE6}" srcOrd="0" destOrd="0" presId="urn:microsoft.com/office/officeart/2005/8/layout/hList7#1"/>
    <dgm:cxn modelId="{EEDCB2CF-AFF1-4C86-81F7-A9D315328503}" type="presOf" srcId="{11298A89-5B3C-4B33-9BE9-D514BA3B6986}" destId="{715231FC-09F0-42BA-BD4B-48623E5C16ED}" srcOrd="1" destOrd="0" presId="urn:microsoft.com/office/officeart/2005/8/layout/hList7#1"/>
    <dgm:cxn modelId="{2F7E493D-4F40-4196-8E53-2934CD3FB9D3}" type="presOf" srcId="{58A1B818-3886-4E92-8FB9-9011E037C870}" destId="{D05D673A-8D61-4CFA-82F0-0B321BB1FB0E}" srcOrd="0" destOrd="0" presId="urn:microsoft.com/office/officeart/2005/8/layout/hList7#1"/>
    <dgm:cxn modelId="{366504D6-B93B-4157-8396-B8DA4A19D2F7}" type="presParOf" srcId="{D05D673A-8D61-4CFA-82F0-0B321BB1FB0E}" destId="{F04AC2CD-AE93-4FBA-A3CC-004FBE739ECB}" srcOrd="0" destOrd="0" presId="urn:microsoft.com/office/officeart/2005/8/layout/hList7#1"/>
    <dgm:cxn modelId="{63CCAF80-4214-468F-82B1-298C00A336CE}" type="presParOf" srcId="{D05D673A-8D61-4CFA-82F0-0B321BB1FB0E}" destId="{82CBD292-E21A-494E-A2C4-9CE79D42693C}" srcOrd="1" destOrd="0" presId="urn:microsoft.com/office/officeart/2005/8/layout/hList7#1"/>
    <dgm:cxn modelId="{948F3A32-BBB8-41A2-838F-FF3684FCFB8A}" type="presParOf" srcId="{82CBD292-E21A-494E-A2C4-9CE79D42693C}" destId="{5EBE6B5D-599E-4512-B812-223AF6A3F0E4}" srcOrd="0" destOrd="0" presId="urn:microsoft.com/office/officeart/2005/8/layout/hList7#1"/>
    <dgm:cxn modelId="{80C064FD-70B5-4E64-B19D-30DF5F4045D0}" type="presParOf" srcId="{5EBE6B5D-599E-4512-B812-223AF6A3F0E4}" destId="{DC5E0339-B7D4-44A0-AEE9-EAF3A2BB8AF2}" srcOrd="0" destOrd="0" presId="urn:microsoft.com/office/officeart/2005/8/layout/hList7#1"/>
    <dgm:cxn modelId="{79BABDFE-6CF3-4AB8-AE54-763E6E269F88}" type="presParOf" srcId="{5EBE6B5D-599E-4512-B812-223AF6A3F0E4}" destId="{4B53852A-9011-460B-83D2-90C94B320EBF}" srcOrd="1" destOrd="0" presId="urn:microsoft.com/office/officeart/2005/8/layout/hList7#1"/>
    <dgm:cxn modelId="{2177B02F-7C1C-488B-80F3-264E646BD3B3}" type="presParOf" srcId="{5EBE6B5D-599E-4512-B812-223AF6A3F0E4}" destId="{1B211B8D-1C2E-4B72-8646-EF8071A53D37}" srcOrd="2" destOrd="0" presId="urn:microsoft.com/office/officeart/2005/8/layout/hList7#1"/>
    <dgm:cxn modelId="{1FD03BE5-A5E1-4D5B-A8AB-27C5D4BE70FE}" type="presParOf" srcId="{5EBE6B5D-599E-4512-B812-223AF6A3F0E4}" destId="{B6EBC65F-8B76-441C-8081-965BB33BF9D0}" srcOrd="3" destOrd="0" presId="urn:microsoft.com/office/officeart/2005/8/layout/hList7#1"/>
    <dgm:cxn modelId="{B68BE9E0-9D1D-488E-AA52-B77E8AB5D7E1}" type="presParOf" srcId="{82CBD292-E21A-494E-A2C4-9CE79D42693C}" destId="{7408CB64-3F25-47E5-9691-847A58DE8E27}" srcOrd="1" destOrd="0" presId="urn:microsoft.com/office/officeart/2005/8/layout/hList7#1"/>
    <dgm:cxn modelId="{EBDAC9EF-CA4B-4D3B-AA5D-F60F893D8826}" type="presParOf" srcId="{82CBD292-E21A-494E-A2C4-9CE79D42693C}" destId="{6BB33363-B955-4C71-BC55-AA3BF335D2DE}" srcOrd="2" destOrd="0" presId="urn:microsoft.com/office/officeart/2005/8/layout/hList7#1"/>
    <dgm:cxn modelId="{E7E95E58-C517-4202-B51A-4F3CEABBBACA}" type="presParOf" srcId="{6BB33363-B955-4C71-BC55-AA3BF335D2DE}" destId="{7917530E-2F9D-49E6-89F5-988B2206857A}" srcOrd="0" destOrd="0" presId="urn:microsoft.com/office/officeart/2005/8/layout/hList7#1"/>
    <dgm:cxn modelId="{3400DB32-AA80-4E80-95E1-6DECDA403F0A}" type="presParOf" srcId="{6BB33363-B955-4C71-BC55-AA3BF335D2DE}" destId="{715231FC-09F0-42BA-BD4B-48623E5C16ED}" srcOrd="1" destOrd="0" presId="urn:microsoft.com/office/officeart/2005/8/layout/hList7#1"/>
    <dgm:cxn modelId="{736EF334-0309-40BE-8860-C9D519B46A6B}" type="presParOf" srcId="{6BB33363-B955-4C71-BC55-AA3BF335D2DE}" destId="{4AC500F6-1800-4D2B-A9CA-D7B05F6A5A7F}" srcOrd="2" destOrd="0" presId="urn:microsoft.com/office/officeart/2005/8/layout/hList7#1"/>
    <dgm:cxn modelId="{04BD2716-769B-4D37-89E5-8147B5C98EB3}" type="presParOf" srcId="{6BB33363-B955-4C71-BC55-AA3BF335D2DE}" destId="{98D44DD2-31A6-4900-956D-939B1F8B45BF}" srcOrd="3" destOrd="0" presId="urn:microsoft.com/office/officeart/2005/8/layout/hList7#1"/>
    <dgm:cxn modelId="{8FBD22B3-62F8-4CF5-8770-E97128AEFFE4}" type="presParOf" srcId="{82CBD292-E21A-494E-A2C4-9CE79D42693C}" destId="{A256D4FE-690D-4BB6-8B4B-35C019C5572F}" srcOrd="3" destOrd="0" presId="urn:microsoft.com/office/officeart/2005/8/layout/hList7#1"/>
    <dgm:cxn modelId="{0F321E34-57E9-4CEF-ABE7-37338B56EB0B}" type="presParOf" srcId="{82CBD292-E21A-494E-A2C4-9CE79D42693C}" destId="{A5B7FD1B-514F-4B71-B16D-101D016BB4E1}" srcOrd="4" destOrd="0" presId="urn:microsoft.com/office/officeart/2005/8/layout/hList7#1"/>
    <dgm:cxn modelId="{FB2E58B4-31EA-4367-8BD8-3E112A2C0924}" type="presParOf" srcId="{A5B7FD1B-514F-4B71-B16D-101D016BB4E1}" destId="{789B5B8A-C57B-4F39-9B8D-B7C3B0BEABE6}" srcOrd="0" destOrd="0" presId="urn:microsoft.com/office/officeart/2005/8/layout/hList7#1"/>
    <dgm:cxn modelId="{22EA0552-5EE1-465D-B892-0FCB714A2F26}" type="presParOf" srcId="{A5B7FD1B-514F-4B71-B16D-101D016BB4E1}" destId="{5E5DC304-3EA3-405A-AF39-9BA9DB697367}" srcOrd="1" destOrd="0" presId="urn:microsoft.com/office/officeart/2005/8/layout/hList7#1"/>
    <dgm:cxn modelId="{9BE4B09B-8CEB-4948-ADC9-1CE5D2E52350}" type="presParOf" srcId="{A5B7FD1B-514F-4B71-B16D-101D016BB4E1}" destId="{D0EE3694-6581-4FEA-A995-EC1BECA8986C}" srcOrd="2" destOrd="0" presId="urn:microsoft.com/office/officeart/2005/8/layout/hList7#1"/>
    <dgm:cxn modelId="{188790BE-4C79-4843-9DA0-8B76E9280622}" type="presParOf" srcId="{A5B7FD1B-514F-4B71-B16D-101D016BB4E1}" destId="{5DE5A277-63A2-4FF3-8968-93BFDC93A8C4}" srcOrd="3" destOrd="0" presId="urn:microsoft.com/office/officeart/2005/8/layout/hList7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3CD577A-1527-4B9C-AF10-92AF0CDF077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2B4546-EBFC-4475-A2CE-39261AA3A483}">
      <dgm:prSet phldrT="[Текст]"/>
      <dgm:spPr/>
      <dgm:t>
        <a:bodyPr/>
        <a:lstStyle/>
        <a:p>
          <a:r>
            <a:rPr lang="ru-RU" dirty="0" smtClean="0"/>
            <a:t>Анализ состояния</a:t>
          </a:r>
          <a:endParaRPr lang="ru-RU" dirty="0"/>
        </a:p>
      </dgm:t>
    </dgm:pt>
    <dgm:pt modelId="{BE04E280-DB38-4830-96F5-906FE74A7347}" type="parTrans" cxnId="{10301AB2-FD9C-4BBD-B75A-A7757C76D5C9}">
      <dgm:prSet/>
      <dgm:spPr/>
      <dgm:t>
        <a:bodyPr/>
        <a:lstStyle/>
        <a:p>
          <a:endParaRPr lang="ru-RU"/>
        </a:p>
      </dgm:t>
    </dgm:pt>
    <dgm:pt modelId="{7856F899-5ED1-498C-91C1-B06487E185F7}" type="sibTrans" cxnId="{10301AB2-FD9C-4BBD-B75A-A7757C76D5C9}">
      <dgm:prSet/>
      <dgm:spPr/>
      <dgm:t>
        <a:bodyPr/>
        <a:lstStyle/>
        <a:p>
          <a:endParaRPr lang="ru-RU"/>
        </a:p>
      </dgm:t>
    </dgm:pt>
    <dgm:pt modelId="{9149A4E8-05F1-4939-9D2A-1A17A7905825}">
      <dgm:prSet phldrT="[Текст]"/>
      <dgm:spPr/>
      <dgm:t>
        <a:bodyPr/>
        <a:lstStyle/>
        <a:p>
          <a:r>
            <a:rPr lang="ru-RU" dirty="0" smtClean="0"/>
            <a:t>ОЦЕНКА  «КАК ЕСТЬ»</a:t>
          </a:r>
          <a:endParaRPr lang="ru-RU" dirty="0"/>
        </a:p>
      </dgm:t>
    </dgm:pt>
    <dgm:pt modelId="{06305A7A-AE11-4AA3-8575-25B7A85FC9E8}" type="parTrans" cxnId="{B3A7D29D-B1F5-4B23-B135-7BBF1370CCBB}">
      <dgm:prSet/>
      <dgm:spPr/>
      <dgm:t>
        <a:bodyPr/>
        <a:lstStyle/>
        <a:p>
          <a:endParaRPr lang="ru-RU"/>
        </a:p>
      </dgm:t>
    </dgm:pt>
    <dgm:pt modelId="{AF570508-EFB8-4883-9278-9D0FE385BCE9}" type="sibTrans" cxnId="{B3A7D29D-B1F5-4B23-B135-7BBF1370CCBB}">
      <dgm:prSet/>
      <dgm:spPr/>
      <dgm:t>
        <a:bodyPr/>
        <a:lstStyle/>
        <a:p>
          <a:endParaRPr lang="ru-RU"/>
        </a:p>
      </dgm:t>
    </dgm:pt>
    <dgm:pt modelId="{E59C0FF1-1DB8-41F5-8D8F-DCB8B253C9C7}">
      <dgm:prSet phldrT="[Текст]"/>
      <dgm:spPr/>
      <dgm:t>
        <a:bodyPr/>
        <a:lstStyle/>
        <a:p>
          <a:r>
            <a:rPr lang="ru-RU" dirty="0" smtClean="0"/>
            <a:t>ПУТИ РАЗВИТИЯ</a:t>
          </a:r>
          <a:endParaRPr lang="ru-RU" dirty="0"/>
        </a:p>
      </dgm:t>
    </dgm:pt>
    <dgm:pt modelId="{4EC52F01-B06C-4437-B269-B56DCEF6819C}" type="parTrans" cxnId="{89BC336E-2921-4D89-BD6A-B96625A4C684}">
      <dgm:prSet/>
      <dgm:spPr/>
      <dgm:t>
        <a:bodyPr/>
        <a:lstStyle/>
        <a:p>
          <a:endParaRPr lang="ru-RU"/>
        </a:p>
      </dgm:t>
    </dgm:pt>
    <dgm:pt modelId="{4A7EB66E-74CB-4E9C-B12D-00EE29E20E81}" type="sibTrans" cxnId="{89BC336E-2921-4D89-BD6A-B96625A4C684}">
      <dgm:prSet/>
      <dgm:spPr/>
      <dgm:t>
        <a:bodyPr/>
        <a:lstStyle/>
        <a:p>
          <a:endParaRPr lang="ru-RU"/>
        </a:p>
      </dgm:t>
    </dgm:pt>
    <dgm:pt modelId="{773599A1-4B8A-4145-9F6C-070F02EADA87}">
      <dgm:prSet phldrT="[Текст]"/>
      <dgm:spPr/>
      <dgm:t>
        <a:bodyPr/>
        <a:lstStyle/>
        <a:p>
          <a:r>
            <a:rPr lang="ru-RU" dirty="0" smtClean="0"/>
            <a:t>Развитие</a:t>
          </a:r>
          <a:endParaRPr lang="ru-RU" dirty="0"/>
        </a:p>
      </dgm:t>
    </dgm:pt>
    <dgm:pt modelId="{43857734-F7EB-42AD-BECD-56361E788446}" type="parTrans" cxnId="{5CE3B144-69F9-4614-83A5-9369FD18F3F6}">
      <dgm:prSet/>
      <dgm:spPr/>
      <dgm:t>
        <a:bodyPr/>
        <a:lstStyle/>
        <a:p>
          <a:endParaRPr lang="ru-RU"/>
        </a:p>
      </dgm:t>
    </dgm:pt>
    <dgm:pt modelId="{FFA1652C-4CE4-45E3-BBDC-91A2AEE036FB}" type="sibTrans" cxnId="{5CE3B144-69F9-4614-83A5-9369FD18F3F6}">
      <dgm:prSet/>
      <dgm:spPr/>
      <dgm:t>
        <a:bodyPr/>
        <a:lstStyle/>
        <a:p>
          <a:endParaRPr lang="ru-RU"/>
        </a:p>
      </dgm:t>
    </dgm:pt>
    <dgm:pt modelId="{028A2885-C80F-47DE-9B0C-33B985CE4BF2}">
      <dgm:prSet phldrT="[Текст]"/>
      <dgm:spPr/>
      <dgm:t>
        <a:bodyPr/>
        <a:lstStyle/>
        <a:p>
          <a:pPr marL="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dirty="0" smtClean="0"/>
            <a:t>Управленческие проекты</a:t>
          </a:r>
          <a:endParaRPr lang="ru-RU" dirty="0"/>
        </a:p>
      </dgm:t>
    </dgm:pt>
    <dgm:pt modelId="{48E40900-1D4F-481F-A4D5-2DEB925E6749}" type="parTrans" cxnId="{6291059B-6B1F-4A72-9999-C516C8BC8A6F}">
      <dgm:prSet/>
      <dgm:spPr/>
      <dgm:t>
        <a:bodyPr/>
        <a:lstStyle/>
        <a:p>
          <a:endParaRPr lang="ru-RU"/>
        </a:p>
      </dgm:t>
    </dgm:pt>
    <dgm:pt modelId="{4F3C4537-237B-43FE-A090-8682F0B0156E}" type="sibTrans" cxnId="{6291059B-6B1F-4A72-9999-C516C8BC8A6F}">
      <dgm:prSet/>
      <dgm:spPr/>
      <dgm:t>
        <a:bodyPr/>
        <a:lstStyle/>
        <a:p>
          <a:endParaRPr lang="ru-RU"/>
        </a:p>
      </dgm:t>
    </dgm:pt>
    <dgm:pt modelId="{390AB94C-EC5C-4969-8F6D-E5E90BF7806F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Клуб читающих соцработников</a:t>
          </a:r>
          <a:endParaRPr lang="ru-RU" dirty="0"/>
        </a:p>
      </dgm:t>
    </dgm:pt>
    <dgm:pt modelId="{8B4EC24B-ADE0-4D49-BF1C-A6D449FE739E}" type="parTrans" cxnId="{989166CB-2AD5-4341-BD7A-B6D41A5F48A5}">
      <dgm:prSet/>
      <dgm:spPr/>
      <dgm:t>
        <a:bodyPr/>
        <a:lstStyle/>
        <a:p>
          <a:endParaRPr lang="ru-RU"/>
        </a:p>
      </dgm:t>
    </dgm:pt>
    <dgm:pt modelId="{F5D71999-6882-403F-9EFA-91092A6587B2}" type="sibTrans" cxnId="{989166CB-2AD5-4341-BD7A-B6D41A5F48A5}">
      <dgm:prSet/>
      <dgm:spPr/>
      <dgm:t>
        <a:bodyPr/>
        <a:lstStyle/>
        <a:p>
          <a:endParaRPr lang="ru-RU"/>
        </a:p>
      </dgm:t>
    </dgm:pt>
    <dgm:pt modelId="{93CD4020-0740-483F-BB54-2B427C668636}">
      <dgm:prSet phldrT="[Текст]"/>
      <dgm:spPr/>
      <dgm:t>
        <a:bodyPr/>
        <a:lstStyle/>
        <a:p>
          <a:r>
            <a:rPr lang="ru-RU" dirty="0" smtClean="0"/>
            <a:t>Эффективность</a:t>
          </a:r>
          <a:endParaRPr lang="ru-RU" dirty="0"/>
        </a:p>
      </dgm:t>
    </dgm:pt>
    <dgm:pt modelId="{8DFCEEE9-17E5-47C5-8E95-6CFBB48C26A0}" type="parTrans" cxnId="{2E6B7F67-DB06-450A-8A40-FD17F4DD833D}">
      <dgm:prSet/>
      <dgm:spPr/>
      <dgm:t>
        <a:bodyPr/>
        <a:lstStyle/>
        <a:p>
          <a:endParaRPr lang="ru-RU"/>
        </a:p>
      </dgm:t>
    </dgm:pt>
    <dgm:pt modelId="{EA01EB79-7F63-4476-9E8E-283070818F9F}" type="sibTrans" cxnId="{2E6B7F67-DB06-450A-8A40-FD17F4DD833D}">
      <dgm:prSet/>
      <dgm:spPr/>
      <dgm:t>
        <a:bodyPr/>
        <a:lstStyle/>
        <a:p>
          <a:endParaRPr lang="ru-RU"/>
        </a:p>
      </dgm:t>
    </dgm:pt>
    <dgm:pt modelId="{23E6D8CB-8814-4FBB-8CC9-B103DAB3A281}">
      <dgm:prSet phldrT="[Текст]"/>
      <dgm:spPr/>
      <dgm:t>
        <a:bodyPr/>
        <a:lstStyle/>
        <a:p>
          <a:r>
            <a:rPr lang="ru-RU" dirty="0" smtClean="0"/>
            <a:t>Анализ результатов</a:t>
          </a:r>
          <a:endParaRPr lang="ru-RU" dirty="0"/>
        </a:p>
      </dgm:t>
    </dgm:pt>
    <dgm:pt modelId="{E2A23769-1868-4673-A771-66016E33B920}" type="parTrans" cxnId="{A91F6C8B-1134-4618-836A-7C5E3C6DC1FF}">
      <dgm:prSet/>
      <dgm:spPr/>
      <dgm:t>
        <a:bodyPr/>
        <a:lstStyle/>
        <a:p>
          <a:endParaRPr lang="ru-RU"/>
        </a:p>
      </dgm:t>
    </dgm:pt>
    <dgm:pt modelId="{70604226-9B8E-4BD7-86E5-BB00010C76F3}" type="sibTrans" cxnId="{A91F6C8B-1134-4618-836A-7C5E3C6DC1FF}">
      <dgm:prSet/>
      <dgm:spPr/>
      <dgm:t>
        <a:bodyPr/>
        <a:lstStyle/>
        <a:p>
          <a:endParaRPr lang="ru-RU"/>
        </a:p>
      </dgm:t>
    </dgm:pt>
    <dgm:pt modelId="{9695C00F-B5AF-4F80-A784-6A82566A13D3}">
      <dgm:prSet phldrT="[Текст]"/>
      <dgm:spPr/>
      <dgm:t>
        <a:bodyPr/>
        <a:lstStyle/>
        <a:p>
          <a:r>
            <a:rPr lang="ru-RU" dirty="0" smtClean="0"/>
            <a:t>Анализ программ</a:t>
          </a:r>
          <a:endParaRPr lang="ru-RU" dirty="0"/>
        </a:p>
      </dgm:t>
    </dgm:pt>
    <dgm:pt modelId="{5D1BCB21-DC15-4017-8314-B1C4A8DBDADE}" type="parTrans" cxnId="{42677176-1D2B-4390-8D93-6432F2319913}">
      <dgm:prSet/>
      <dgm:spPr/>
      <dgm:t>
        <a:bodyPr/>
        <a:lstStyle/>
        <a:p>
          <a:endParaRPr lang="ru-RU"/>
        </a:p>
      </dgm:t>
    </dgm:pt>
    <dgm:pt modelId="{641146F6-8336-4C2D-9A6B-525499989AF1}" type="sibTrans" cxnId="{42677176-1D2B-4390-8D93-6432F2319913}">
      <dgm:prSet/>
      <dgm:spPr/>
      <dgm:t>
        <a:bodyPr/>
        <a:lstStyle/>
        <a:p>
          <a:endParaRPr lang="ru-RU"/>
        </a:p>
      </dgm:t>
    </dgm:pt>
    <dgm:pt modelId="{A1C13F2E-775E-408B-A030-6E0156FA0675}">
      <dgm:prSet phldrT="[Текст]"/>
      <dgm:spPr/>
      <dgm:t>
        <a:bodyPr/>
        <a:lstStyle/>
        <a:p>
          <a:r>
            <a:rPr lang="ru-RU" dirty="0" smtClean="0"/>
            <a:t>Вовлечение персонала</a:t>
          </a:r>
          <a:endParaRPr lang="ru-RU" dirty="0"/>
        </a:p>
      </dgm:t>
    </dgm:pt>
    <dgm:pt modelId="{F6640D9E-6651-4C38-B2FD-8F5A21ECCDA3}" type="parTrans" cxnId="{B3CAF2FC-20C1-4208-BDE3-A1AB57F4FCC0}">
      <dgm:prSet/>
      <dgm:spPr/>
      <dgm:t>
        <a:bodyPr/>
        <a:lstStyle/>
        <a:p>
          <a:endParaRPr lang="ru-RU"/>
        </a:p>
      </dgm:t>
    </dgm:pt>
    <dgm:pt modelId="{17630CC7-9EC5-4BC7-B230-5E010AC11983}" type="sibTrans" cxnId="{B3CAF2FC-20C1-4208-BDE3-A1AB57F4FCC0}">
      <dgm:prSet/>
      <dgm:spPr/>
      <dgm:t>
        <a:bodyPr/>
        <a:lstStyle/>
        <a:p>
          <a:endParaRPr lang="ru-RU"/>
        </a:p>
      </dgm:t>
    </dgm:pt>
    <dgm:pt modelId="{8B6FEBD9-D723-4D62-9FE7-3EA19E0EDC3D}">
      <dgm:prSet phldrT="[Текст]"/>
      <dgm:spPr/>
      <dgm:t>
        <a:bodyPr/>
        <a:lstStyle/>
        <a:p>
          <a:endParaRPr lang="ru-RU" dirty="0"/>
        </a:p>
      </dgm:t>
    </dgm:pt>
    <dgm:pt modelId="{6BDEB563-90B6-4ABC-B283-E29F7CB8808A}" type="parTrans" cxnId="{CD138E4C-0A1F-40A2-9E65-3EFDE731B7AC}">
      <dgm:prSet/>
      <dgm:spPr/>
      <dgm:t>
        <a:bodyPr/>
        <a:lstStyle/>
        <a:p>
          <a:endParaRPr lang="ru-RU"/>
        </a:p>
      </dgm:t>
    </dgm:pt>
    <dgm:pt modelId="{E8CE7062-63AD-4E81-BD42-101B6F1BD542}" type="sibTrans" cxnId="{CD138E4C-0A1F-40A2-9E65-3EFDE731B7AC}">
      <dgm:prSet/>
      <dgm:spPr/>
      <dgm:t>
        <a:bodyPr/>
        <a:lstStyle/>
        <a:p>
          <a:endParaRPr lang="ru-RU"/>
        </a:p>
      </dgm:t>
    </dgm:pt>
    <dgm:pt modelId="{D5C22B89-762E-4381-A014-3272D09ED4B3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Корпоративная культура</a:t>
          </a:r>
        </a:p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D28E9CCC-0A9E-4820-B3CE-C76A815C9410}" type="parTrans" cxnId="{79849F60-1228-4ED9-83D9-96B6816B2953}">
      <dgm:prSet/>
      <dgm:spPr/>
    </dgm:pt>
    <dgm:pt modelId="{50B2AB45-E944-489C-A586-347962C5300E}" type="sibTrans" cxnId="{79849F60-1228-4ED9-83D9-96B6816B2953}">
      <dgm:prSet/>
      <dgm:spPr/>
    </dgm:pt>
    <dgm:pt modelId="{3CA8EDEF-1141-4E4D-8037-E95BA0569C2F}">
      <dgm:prSet phldrT="[Текст]"/>
      <dgm:spPr/>
      <dgm:t>
        <a:bodyPr/>
        <a:lstStyle/>
        <a:p>
          <a:pPr marL="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dirty="0" smtClean="0"/>
            <a:t>Кадровый резерв</a:t>
          </a:r>
          <a:endParaRPr lang="ru-RU" dirty="0"/>
        </a:p>
      </dgm:t>
    </dgm:pt>
    <dgm:pt modelId="{DBC9C2EE-04FD-406D-8A7A-939E22A49DC9}" type="parTrans" cxnId="{E5A451A0-8707-4916-BA9D-6A2EC0DE16DE}">
      <dgm:prSet/>
      <dgm:spPr/>
    </dgm:pt>
    <dgm:pt modelId="{0787159D-8B45-44BC-9F16-42E6AA939744}" type="sibTrans" cxnId="{E5A451A0-8707-4916-BA9D-6A2EC0DE16DE}">
      <dgm:prSet/>
      <dgm:spPr/>
    </dgm:pt>
    <dgm:pt modelId="{40AEF904-AE5A-40BE-BA66-A5905AEC2552}" type="pres">
      <dgm:prSet presAssocID="{63CD577A-1527-4B9C-AF10-92AF0CDF077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6993EC-A473-4B8A-BFF7-70D29B4B1EB0}" type="pres">
      <dgm:prSet presAssocID="{362B4546-EBFC-4475-A2CE-39261AA3A483}" presName="circle1" presStyleLbl="node1" presStyleIdx="0" presStyleCnt="3"/>
      <dgm:spPr/>
    </dgm:pt>
    <dgm:pt modelId="{7C9FF731-BBB4-461F-BA2D-ECB779D5B813}" type="pres">
      <dgm:prSet presAssocID="{362B4546-EBFC-4475-A2CE-39261AA3A483}" presName="space" presStyleCnt="0"/>
      <dgm:spPr/>
    </dgm:pt>
    <dgm:pt modelId="{D365AF40-D117-45B3-BDE4-151FB843D3BE}" type="pres">
      <dgm:prSet presAssocID="{362B4546-EBFC-4475-A2CE-39261AA3A483}" presName="rect1" presStyleLbl="alignAcc1" presStyleIdx="0" presStyleCnt="3" custLinFactNeighborX="3499" custLinFactNeighborY="8839"/>
      <dgm:spPr/>
      <dgm:t>
        <a:bodyPr/>
        <a:lstStyle/>
        <a:p>
          <a:endParaRPr lang="ru-RU"/>
        </a:p>
      </dgm:t>
    </dgm:pt>
    <dgm:pt modelId="{8F17CE2C-D517-416A-AB0D-6877BE95A4E6}" type="pres">
      <dgm:prSet presAssocID="{773599A1-4B8A-4145-9F6C-070F02EADA87}" presName="vertSpace2" presStyleLbl="node1" presStyleIdx="0" presStyleCnt="3"/>
      <dgm:spPr/>
    </dgm:pt>
    <dgm:pt modelId="{880593D9-AF90-458D-A59A-8E01EF390FB1}" type="pres">
      <dgm:prSet presAssocID="{773599A1-4B8A-4145-9F6C-070F02EADA87}" presName="circle2" presStyleLbl="node1" presStyleIdx="1" presStyleCnt="3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305B7ACF-BE71-4FEF-AF39-05E8B3E99C80}" type="pres">
      <dgm:prSet presAssocID="{773599A1-4B8A-4145-9F6C-070F02EADA87}" presName="rect2" presStyleLbl="alignAcc1" presStyleIdx="1" presStyleCnt="3"/>
      <dgm:spPr/>
      <dgm:t>
        <a:bodyPr/>
        <a:lstStyle/>
        <a:p>
          <a:endParaRPr lang="ru-RU"/>
        </a:p>
      </dgm:t>
    </dgm:pt>
    <dgm:pt modelId="{8D0F2425-000E-4B01-A37A-ACF43B48AD0B}" type="pres">
      <dgm:prSet presAssocID="{93CD4020-0740-483F-BB54-2B427C668636}" presName="vertSpace3" presStyleLbl="node1" presStyleIdx="1" presStyleCnt="3"/>
      <dgm:spPr/>
    </dgm:pt>
    <dgm:pt modelId="{8DE75BD5-FB8E-48D1-8AF3-C72DFD85A5C5}" type="pres">
      <dgm:prSet presAssocID="{93CD4020-0740-483F-BB54-2B427C668636}" presName="circle3" presStyleLbl="node1" presStyleIdx="2" presStyleCnt="3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0EC5D0B2-907B-4225-8B42-5E14EA1C23FD}" type="pres">
      <dgm:prSet presAssocID="{93CD4020-0740-483F-BB54-2B427C668636}" presName="rect3" presStyleLbl="alignAcc1" presStyleIdx="2" presStyleCnt="3"/>
      <dgm:spPr/>
      <dgm:t>
        <a:bodyPr/>
        <a:lstStyle/>
        <a:p>
          <a:endParaRPr lang="ru-RU"/>
        </a:p>
      </dgm:t>
    </dgm:pt>
    <dgm:pt modelId="{E2A5B131-780E-453C-800E-D2DA7D5DCB9A}" type="pres">
      <dgm:prSet presAssocID="{362B4546-EBFC-4475-A2CE-39261AA3A483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73319-4713-47FC-AE53-E3B10F2BB3C0}" type="pres">
      <dgm:prSet presAssocID="{362B4546-EBFC-4475-A2CE-39261AA3A483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9A1C4-AFFD-4A66-B735-4E6593F0BFD3}" type="pres">
      <dgm:prSet presAssocID="{773599A1-4B8A-4145-9F6C-070F02EADA87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306255-FD3B-4570-9B23-DB96B2A1FF08}" type="pres">
      <dgm:prSet presAssocID="{773599A1-4B8A-4145-9F6C-070F02EADA87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6645A4-1EED-4023-BE2B-6B5EEC10EE09}" type="pres">
      <dgm:prSet presAssocID="{93CD4020-0740-483F-BB54-2B427C668636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37CFF0-E712-4C99-92C9-11DFF00BFC54}" type="pres">
      <dgm:prSet presAssocID="{93CD4020-0740-483F-BB54-2B427C668636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BC336E-2921-4D89-BD6A-B96625A4C684}" srcId="{362B4546-EBFC-4475-A2CE-39261AA3A483}" destId="{E59C0FF1-1DB8-41F5-8D8F-DCB8B253C9C7}" srcOrd="1" destOrd="0" parTransId="{4EC52F01-B06C-4437-B269-B56DCEF6819C}" sibTransId="{4A7EB66E-74CB-4E9C-B12D-00EE29E20E81}"/>
    <dgm:cxn modelId="{1B1584E6-C135-4BD1-8739-3DE00C3F32F7}" type="presOf" srcId="{A1C13F2E-775E-408B-A030-6E0156FA0675}" destId="{DA37CFF0-E712-4C99-92C9-11DFF00BFC54}" srcOrd="0" destOrd="2" presId="urn:microsoft.com/office/officeart/2005/8/layout/target3"/>
    <dgm:cxn modelId="{AFA9253C-44F4-49A1-83B1-9E0154C07C1B}" type="presOf" srcId="{362B4546-EBFC-4475-A2CE-39261AA3A483}" destId="{E2A5B131-780E-453C-800E-D2DA7D5DCB9A}" srcOrd="1" destOrd="0" presId="urn:microsoft.com/office/officeart/2005/8/layout/target3"/>
    <dgm:cxn modelId="{D5226D14-4741-4382-A2DE-E1E60BE22D13}" type="presOf" srcId="{773599A1-4B8A-4145-9F6C-070F02EADA87}" destId="{305B7ACF-BE71-4FEF-AF39-05E8B3E99C80}" srcOrd="0" destOrd="0" presId="urn:microsoft.com/office/officeart/2005/8/layout/target3"/>
    <dgm:cxn modelId="{79849F60-1228-4ED9-83D9-96B6816B2953}" srcId="{773599A1-4B8A-4145-9F6C-070F02EADA87}" destId="{D5C22B89-762E-4381-A014-3272D09ED4B3}" srcOrd="3" destOrd="0" parTransId="{D28E9CCC-0A9E-4820-B3CE-C76A815C9410}" sibTransId="{50B2AB45-E944-489C-A586-347962C5300E}"/>
    <dgm:cxn modelId="{B3A7D29D-B1F5-4B23-B135-7BBF1370CCBB}" srcId="{362B4546-EBFC-4475-A2CE-39261AA3A483}" destId="{9149A4E8-05F1-4939-9D2A-1A17A7905825}" srcOrd="0" destOrd="0" parTransId="{06305A7A-AE11-4AA3-8575-25B7A85FC9E8}" sibTransId="{AF570508-EFB8-4883-9278-9D0FE385BCE9}"/>
    <dgm:cxn modelId="{989166CB-2AD5-4341-BD7A-B6D41A5F48A5}" srcId="{773599A1-4B8A-4145-9F6C-070F02EADA87}" destId="{390AB94C-EC5C-4969-8F6D-E5E90BF7806F}" srcOrd="2" destOrd="0" parTransId="{8B4EC24B-ADE0-4D49-BF1C-A6D449FE739E}" sibTransId="{F5D71999-6882-403F-9EFA-91092A6587B2}"/>
    <dgm:cxn modelId="{481B2D84-6873-4675-B5A9-92767930D66A}" type="presOf" srcId="{773599A1-4B8A-4145-9F6C-070F02EADA87}" destId="{3A19A1C4-AFFD-4A66-B735-4E6593F0BFD3}" srcOrd="1" destOrd="0" presId="urn:microsoft.com/office/officeart/2005/8/layout/target3"/>
    <dgm:cxn modelId="{B800BBA0-B4D0-4A57-B2E9-390876B8BAD4}" type="presOf" srcId="{3CA8EDEF-1141-4E4D-8037-E95BA0569C2F}" destId="{D1306255-FD3B-4570-9B23-DB96B2A1FF08}" srcOrd="0" destOrd="1" presId="urn:microsoft.com/office/officeart/2005/8/layout/target3"/>
    <dgm:cxn modelId="{C987EE81-17E6-47E1-83B3-028274EBE029}" type="presOf" srcId="{93CD4020-0740-483F-BB54-2B427C668636}" destId="{0EC5D0B2-907B-4225-8B42-5E14EA1C23FD}" srcOrd="0" destOrd="0" presId="urn:microsoft.com/office/officeart/2005/8/layout/target3"/>
    <dgm:cxn modelId="{A91F6C8B-1134-4618-836A-7C5E3C6DC1FF}" srcId="{93CD4020-0740-483F-BB54-2B427C668636}" destId="{23E6D8CB-8814-4FBB-8CC9-B103DAB3A281}" srcOrd="0" destOrd="0" parTransId="{E2A23769-1868-4673-A771-66016E33B920}" sibTransId="{70604226-9B8E-4BD7-86E5-BB00010C76F3}"/>
    <dgm:cxn modelId="{149E731B-C4B5-45C8-A3F7-75323F73D3C9}" type="presOf" srcId="{362B4546-EBFC-4475-A2CE-39261AA3A483}" destId="{D365AF40-D117-45B3-BDE4-151FB843D3BE}" srcOrd="0" destOrd="0" presId="urn:microsoft.com/office/officeart/2005/8/layout/target3"/>
    <dgm:cxn modelId="{4438F81A-B7F3-4C15-8481-43620A8BCB07}" type="presOf" srcId="{8B6FEBD9-D723-4D62-9FE7-3EA19E0EDC3D}" destId="{DA37CFF0-E712-4C99-92C9-11DFF00BFC54}" srcOrd="0" destOrd="3" presId="urn:microsoft.com/office/officeart/2005/8/layout/target3"/>
    <dgm:cxn modelId="{6291059B-6B1F-4A72-9999-C516C8BC8A6F}" srcId="{773599A1-4B8A-4145-9F6C-070F02EADA87}" destId="{028A2885-C80F-47DE-9B0C-33B985CE4BF2}" srcOrd="0" destOrd="0" parTransId="{48E40900-1D4F-481F-A4D5-2DEB925E6749}" sibTransId="{4F3C4537-237B-43FE-A090-8682F0B0156E}"/>
    <dgm:cxn modelId="{2E6B7F67-DB06-450A-8A40-FD17F4DD833D}" srcId="{63CD577A-1527-4B9C-AF10-92AF0CDF077C}" destId="{93CD4020-0740-483F-BB54-2B427C668636}" srcOrd="2" destOrd="0" parTransId="{8DFCEEE9-17E5-47C5-8E95-6CFBB48C26A0}" sibTransId="{EA01EB79-7F63-4476-9E8E-283070818F9F}"/>
    <dgm:cxn modelId="{19EA4A81-6169-4FAA-9BF7-3517B48FA4E9}" type="presOf" srcId="{23E6D8CB-8814-4FBB-8CC9-B103DAB3A281}" destId="{DA37CFF0-E712-4C99-92C9-11DFF00BFC54}" srcOrd="0" destOrd="0" presId="urn:microsoft.com/office/officeart/2005/8/layout/target3"/>
    <dgm:cxn modelId="{D63D7C3F-2BDC-4A3A-8634-08AD690EAA06}" type="presOf" srcId="{9695C00F-B5AF-4F80-A784-6A82566A13D3}" destId="{DA37CFF0-E712-4C99-92C9-11DFF00BFC54}" srcOrd="0" destOrd="1" presId="urn:microsoft.com/office/officeart/2005/8/layout/target3"/>
    <dgm:cxn modelId="{F454504C-A19D-4B8E-97AA-59E231A5B077}" type="presOf" srcId="{028A2885-C80F-47DE-9B0C-33B985CE4BF2}" destId="{D1306255-FD3B-4570-9B23-DB96B2A1FF08}" srcOrd="0" destOrd="0" presId="urn:microsoft.com/office/officeart/2005/8/layout/target3"/>
    <dgm:cxn modelId="{3731DF49-F101-48A6-B697-CAC2CAC877AB}" type="presOf" srcId="{63CD577A-1527-4B9C-AF10-92AF0CDF077C}" destId="{40AEF904-AE5A-40BE-BA66-A5905AEC2552}" srcOrd="0" destOrd="0" presId="urn:microsoft.com/office/officeart/2005/8/layout/target3"/>
    <dgm:cxn modelId="{5CE3B144-69F9-4614-83A5-9369FD18F3F6}" srcId="{63CD577A-1527-4B9C-AF10-92AF0CDF077C}" destId="{773599A1-4B8A-4145-9F6C-070F02EADA87}" srcOrd="1" destOrd="0" parTransId="{43857734-F7EB-42AD-BECD-56361E788446}" sibTransId="{FFA1652C-4CE4-45E3-BBDC-91A2AEE036FB}"/>
    <dgm:cxn modelId="{66C5AA00-BDCD-448C-8A9E-4E3A3126EB4F}" type="presOf" srcId="{9149A4E8-05F1-4939-9D2A-1A17A7905825}" destId="{0EB73319-4713-47FC-AE53-E3B10F2BB3C0}" srcOrd="0" destOrd="0" presId="urn:microsoft.com/office/officeart/2005/8/layout/target3"/>
    <dgm:cxn modelId="{10301AB2-FD9C-4BBD-B75A-A7757C76D5C9}" srcId="{63CD577A-1527-4B9C-AF10-92AF0CDF077C}" destId="{362B4546-EBFC-4475-A2CE-39261AA3A483}" srcOrd="0" destOrd="0" parTransId="{BE04E280-DB38-4830-96F5-906FE74A7347}" sibTransId="{7856F899-5ED1-498C-91C1-B06487E185F7}"/>
    <dgm:cxn modelId="{42677176-1D2B-4390-8D93-6432F2319913}" srcId="{93CD4020-0740-483F-BB54-2B427C668636}" destId="{9695C00F-B5AF-4F80-A784-6A82566A13D3}" srcOrd="1" destOrd="0" parTransId="{5D1BCB21-DC15-4017-8314-B1C4A8DBDADE}" sibTransId="{641146F6-8336-4C2D-9A6B-525499989AF1}"/>
    <dgm:cxn modelId="{6C686D2A-11D5-4389-8662-934C719E5AB0}" type="presOf" srcId="{D5C22B89-762E-4381-A014-3272D09ED4B3}" destId="{D1306255-FD3B-4570-9B23-DB96B2A1FF08}" srcOrd="0" destOrd="3" presId="urn:microsoft.com/office/officeart/2005/8/layout/target3"/>
    <dgm:cxn modelId="{ED911240-25C1-4B94-9A67-1B3D38769144}" type="presOf" srcId="{E59C0FF1-1DB8-41F5-8D8F-DCB8B253C9C7}" destId="{0EB73319-4713-47FC-AE53-E3B10F2BB3C0}" srcOrd="0" destOrd="1" presId="urn:microsoft.com/office/officeart/2005/8/layout/target3"/>
    <dgm:cxn modelId="{CD138E4C-0A1F-40A2-9E65-3EFDE731B7AC}" srcId="{93CD4020-0740-483F-BB54-2B427C668636}" destId="{8B6FEBD9-D723-4D62-9FE7-3EA19E0EDC3D}" srcOrd="3" destOrd="0" parTransId="{6BDEB563-90B6-4ABC-B283-E29F7CB8808A}" sibTransId="{E8CE7062-63AD-4E81-BD42-101B6F1BD542}"/>
    <dgm:cxn modelId="{E5A451A0-8707-4916-BA9D-6A2EC0DE16DE}" srcId="{773599A1-4B8A-4145-9F6C-070F02EADA87}" destId="{3CA8EDEF-1141-4E4D-8037-E95BA0569C2F}" srcOrd="1" destOrd="0" parTransId="{DBC9C2EE-04FD-406D-8A7A-939E22A49DC9}" sibTransId="{0787159D-8B45-44BC-9F16-42E6AA939744}"/>
    <dgm:cxn modelId="{19AEB3DB-4AA6-4B6D-ABF3-EC8030FEDAFC}" type="presOf" srcId="{93CD4020-0740-483F-BB54-2B427C668636}" destId="{E36645A4-1EED-4023-BE2B-6B5EEC10EE09}" srcOrd="1" destOrd="0" presId="urn:microsoft.com/office/officeart/2005/8/layout/target3"/>
    <dgm:cxn modelId="{17EE86FD-3576-4628-8F06-948315615756}" type="presOf" srcId="{390AB94C-EC5C-4969-8F6D-E5E90BF7806F}" destId="{D1306255-FD3B-4570-9B23-DB96B2A1FF08}" srcOrd="0" destOrd="2" presId="urn:microsoft.com/office/officeart/2005/8/layout/target3"/>
    <dgm:cxn modelId="{B3CAF2FC-20C1-4208-BDE3-A1AB57F4FCC0}" srcId="{93CD4020-0740-483F-BB54-2B427C668636}" destId="{A1C13F2E-775E-408B-A030-6E0156FA0675}" srcOrd="2" destOrd="0" parTransId="{F6640D9E-6651-4C38-B2FD-8F5A21ECCDA3}" sibTransId="{17630CC7-9EC5-4BC7-B230-5E010AC11983}"/>
    <dgm:cxn modelId="{7FC309D3-03A2-4B7B-8E2B-AFE327484297}" type="presParOf" srcId="{40AEF904-AE5A-40BE-BA66-A5905AEC2552}" destId="{056993EC-A473-4B8A-BFF7-70D29B4B1EB0}" srcOrd="0" destOrd="0" presId="urn:microsoft.com/office/officeart/2005/8/layout/target3"/>
    <dgm:cxn modelId="{2ED2D3FC-5EC5-4B4B-9B95-E731DB3B6BA2}" type="presParOf" srcId="{40AEF904-AE5A-40BE-BA66-A5905AEC2552}" destId="{7C9FF731-BBB4-461F-BA2D-ECB779D5B813}" srcOrd="1" destOrd="0" presId="urn:microsoft.com/office/officeart/2005/8/layout/target3"/>
    <dgm:cxn modelId="{B9E44543-3E36-4A6B-9844-E120CF17A4DE}" type="presParOf" srcId="{40AEF904-AE5A-40BE-BA66-A5905AEC2552}" destId="{D365AF40-D117-45B3-BDE4-151FB843D3BE}" srcOrd="2" destOrd="0" presId="urn:microsoft.com/office/officeart/2005/8/layout/target3"/>
    <dgm:cxn modelId="{948C07A3-AED2-4676-96AB-241034615F02}" type="presParOf" srcId="{40AEF904-AE5A-40BE-BA66-A5905AEC2552}" destId="{8F17CE2C-D517-416A-AB0D-6877BE95A4E6}" srcOrd="3" destOrd="0" presId="urn:microsoft.com/office/officeart/2005/8/layout/target3"/>
    <dgm:cxn modelId="{3B47B019-B711-41E1-BD2B-492334028AC9}" type="presParOf" srcId="{40AEF904-AE5A-40BE-BA66-A5905AEC2552}" destId="{880593D9-AF90-458D-A59A-8E01EF390FB1}" srcOrd="4" destOrd="0" presId="urn:microsoft.com/office/officeart/2005/8/layout/target3"/>
    <dgm:cxn modelId="{2F9774CD-4B68-4434-8380-CBC34A0CFA5B}" type="presParOf" srcId="{40AEF904-AE5A-40BE-BA66-A5905AEC2552}" destId="{305B7ACF-BE71-4FEF-AF39-05E8B3E99C80}" srcOrd="5" destOrd="0" presId="urn:microsoft.com/office/officeart/2005/8/layout/target3"/>
    <dgm:cxn modelId="{040B40F0-7391-4784-9421-FCE81FA85945}" type="presParOf" srcId="{40AEF904-AE5A-40BE-BA66-A5905AEC2552}" destId="{8D0F2425-000E-4B01-A37A-ACF43B48AD0B}" srcOrd="6" destOrd="0" presId="urn:microsoft.com/office/officeart/2005/8/layout/target3"/>
    <dgm:cxn modelId="{DCFB7A5E-C101-4903-A297-74AC07415B6C}" type="presParOf" srcId="{40AEF904-AE5A-40BE-BA66-A5905AEC2552}" destId="{8DE75BD5-FB8E-48D1-8AF3-C72DFD85A5C5}" srcOrd="7" destOrd="0" presId="urn:microsoft.com/office/officeart/2005/8/layout/target3"/>
    <dgm:cxn modelId="{141850D8-F254-4AF2-9C16-ECF42CE72374}" type="presParOf" srcId="{40AEF904-AE5A-40BE-BA66-A5905AEC2552}" destId="{0EC5D0B2-907B-4225-8B42-5E14EA1C23FD}" srcOrd="8" destOrd="0" presId="urn:microsoft.com/office/officeart/2005/8/layout/target3"/>
    <dgm:cxn modelId="{2195D362-BC24-42E3-801F-B67B7F2442F2}" type="presParOf" srcId="{40AEF904-AE5A-40BE-BA66-A5905AEC2552}" destId="{E2A5B131-780E-453C-800E-D2DA7D5DCB9A}" srcOrd="9" destOrd="0" presId="urn:microsoft.com/office/officeart/2005/8/layout/target3"/>
    <dgm:cxn modelId="{3D5EFEC4-C147-41D8-AB76-684BAA972643}" type="presParOf" srcId="{40AEF904-AE5A-40BE-BA66-A5905AEC2552}" destId="{0EB73319-4713-47FC-AE53-E3B10F2BB3C0}" srcOrd="10" destOrd="0" presId="urn:microsoft.com/office/officeart/2005/8/layout/target3"/>
    <dgm:cxn modelId="{513576C7-CE22-46A7-8022-F72A10771943}" type="presParOf" srcId="{40AEF904-AE5A-40BE-BA66-A5905AEC2552}" destId="{3A19A1C4-AFFD-4A66-B735-4E6593F0BFD3}" srcOrd="11" destOrd="0" presId="urn:microsoft.com/office/officeart/2005/8/layout/target3"/>
    <dgm:cxn modelId="{9663A6B2-D766-4436-B4C2-BE0BB1888673}" type="presParOf" srcId="{40AEF904-AE5A-40BE-BA66-A5905AEC2552}" destId="{D1306255-FD3B-4570-9B23-DB96B2A1FF08}" srcOrd="12" destOrd="0" presId="urn:microsoft.com/office/officeart/2005/8/layout/target3"/>
    <dgm:cxn modelId="{533CF948-2A4E-46F7-9883-9048B2C14F43}" type="presParOf" srcId="{40AEF904-AE5A-40BE-BA66-A5905AEC2552}" destId="{E36645A4-1EED-4023-BE2B-6B5EEC10EE09}" srcOrd="13" destOrd="0" presId="urn:microsoft.com/office/officeart/2005/8/layout/target3"/>
    <dgm:cxn modelId="{E38BE871-8068-4507-908C-36946C498A26}" type="presParOf" srcId="{40AEF904-AE5A-40BE-BA66-A5905AEC2552}" destId="{DA37CFF0-E712-4C99-92C9-11DFF00BFC54}" srcOrd="14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C9BC6E0-35B0-49C2-A2EB-7D0FFF78EDB6}" type="doc">
      <dgm:prSet loTypeId="urn:microsoft.com/office/officeart/2005/8/layout/pyramid1" loCatId="pyramid" qsTypeId="urn:microsoft.com/office/officeart/2005/8/quickstyle/simple1" qsCatId="simple" csTypeId="urn:microsoft.com/office/officeart/2005/8/colors/colorful4" csCatId="colorful" phldr="1"/>
      <dgm:spPr/>
    </dgm:pt>
    <dgm:pt modelId="{1BCFA411-5BBA-49D9-9077-03B87561EA85}">
      <dgm:prSet phldrT="[Текст]" custT="1"/>
      <dgm:spPr/>
      <dgm:t>
        <a:bodyPr/>
        <a:lstStyle/>
        <a:p>
          <a:endParaRPr lang="ru-RU" sz="19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9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</a:t>
          </a:r>
          <a:r>
            <a:rPr lang="ru-RU" sz="1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проекта</a:t>
          </a:r>
          <a:endParaRPr lang="ru-RU" sz="1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E62A9F-882F-436A-B399-6AA7B43D054A}" type="parTrans" cxnId="{7F280719-E921-4820-95AF-621F62578EAB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30E0C4-F4DA-4AA0-B511-96D7EF6D22E9}" type="sibTrans" cxnId="{7F280719-E921-4820-95AF-621F62578EAB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B13EB-565A-45ED-A303-9ECC1A1878EA}">
      <dgm:prSet phldrT="[Текст]" custT="1"/>
      <dgm:spPr/>
      <dgm:t>
        <a:bodyPr/>
        <a:lstStyle/>
        <a:p>
          <a:r>
            <a: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проекта</a:t>
          </a:r>
        </a:p>
      </dgm:t>
    </dgm:pt>
    <dgm:pt modelId="{24B22085-A41E-4E9A-BD08-AD634D7E0723}" type="parTrans" cxnId="{946AE56E-87B0-4A36-B993-BFCBE44480FD}">
      <dgm:prSet/>
      <dgm:spPr/>
      <dgm:t>
        <a:bodyPr/>
        <a:lstStyle/>
        <a:p>
          <a:endParaRPr lang="ru-RU"/>
        </a:p>
      </dgm:t>
    </dgm:pt>
    <dgm:pt modelId="{61EFE920-B073-4BFF-9FEB-5B0366A1AA10}" type="sibTrans" cxnId="{946AE56E-87B0-4A36-B993-BFCBE44480FD}">
      <dgm:prSet/>
      <dgm:spPr/>
      <dgm:t>
        <a:bodyPr/>
        <a:lstStyle/>
        <a:p>
          <a:endParaRPr lang="ru-RU"/>
        </a:p>
      </dgm:t>
    </dgm:pt>
    <dgm:pt modelId="{2B90DED9-E4D8-4C39-A760-D24E4DD66EB9}">
      <dgm:prSet custT="1"/>
      <dgm:spPr/>
      <dgm:t>
        <a:bodyPr/>
        <a:lstStyle/>
        <a:p>
          <a:r>
            <a: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 ресурсов</a:t>
          </a:r>
        </a:p>
      </dgm:t>
    </dgm:pt>
    <dgm:pt modelId="{E0ED4D5B-4C71-45FD-B5B7-233AC23A0584}" type="parTrans" cxnId="{6913B19D-B751-45FC-9A2B-B01E935B98C1}">
      <dgm:prSet/>
      <dgm:spPr/>
      <dgm:t>
        <a:bodyPr/>
        <a:lstStyle/>
        <a:p>
          <a:endParaRPr lang="ru-RU"/>
        </a:p>
      </dgm:t>
    </dgm:pt>
    <dgm:pt modelId="{D6913837-8E03-48F3-BD7F-1FBB72234B56}" type="sibTrans" cxnId="{6913B19D-B751-45FC-9A2B-B01E935B98C1}">
      <dgm:prSet/>
      <dgm:spPr/>
      <dgm:t>
        <a:bodyPr/>
        <a:lstStyle/>
        <a:p>
          <a:endParaRPr lang="ru-RU"/>
        </a:p>
      </dgm:t>
    </dgm:pt>
    <dgm:pt modelId="{6F4E98D8-ADFA-4CD0-B77A-02AC8F6C9DB4}">
      <dgm:prSet custT="1"/>
      <dgm:spPr/>
      <dgm:t>
        <a:bodyPr/>
        <a:lstStyle/>
        <a:p>
          <a:r>
            <a: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Постановка </a:t>
          </a:r>
          <a:r>
            <a:rPr lang="ru-RU" sz="1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целей и задач</a:t>
          </a:r>
          <a:endParaRPr lang="ru-RU" sz="1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B6F465-6F99-4C6D-8A24-6FAB0626CD5F}" type="parTrans" cxnId="{FC67C2A9-3337-48A8-A18E-54BCC1E9507C}">
      <dgm:prSet/>
      <dgm:spPr/>
      <dgm:t>
        <a:bodyPr/>
        <a:lstStyle/>
        <a:p>
          <a:endParaRPr lang="ru-RU"/>
        </a:p>
      </dgm:t>
    </dgm:pt>
    <dgm:pt modelId="{7EF8C294-E403-4AA3-BCBF-6E707C8B7AE0}" type="sibTrans" cxnId="{FC67C2A9-3337-48A8-A18E-54BCC1E9507C}">
      <dgm:prSet/>
      <dgm:spPr/>
      <dgm:t>
        <a:bodyPr/>
        <a:lstStyle/>
        <a:p>
          <a:endParaRPr lang="ru-RU"/>
        </a:p>
      </dgm:t>
    </dgm:pt>
    <dgm:pt modelId="{834E5072-127D-4427-A160-A04C741F62C2}">
      <dgm:prSet custT="1"/>
      <dgm:spPr/>
      <dgm:t>
        <a:bodyPr/>
        <a:lstStyle/>
        <a:p>
          <a:r>
            <a: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</a:t>
          </a:r>
          <a:r>
            <a:rPr lang="ru-RU" sz="1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проблема, мероприятие  </a:t>
          </a:r>
          <a:r>
            <a: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 проект</a:t>
          </a:r>
        </a:p>
      </dgm:t>
    </dgm:pt>
    <dgm:pt modelId="{D99CE1DA-6468-433B-AA36-A647B2B143F0}" type="parTrans" cxnId="{1A934B61-D0E3-452E-8F35-02AF155FD55E}">
      <dgm:prSet/>
      <dgm:spPr/>
      <dgm:t>
        <a:bodyPr/>
        <a:lstStyle/>
        <a:p>
          <a:endParaRPr lang="ru-RU"/>
        </a:p>
      </dgm:t>
    </dgm:pt>
    <dgm:pt modelId="{0D2B151C-AD41-40B1-84D8-2DC1889771F1}" type="sibTrans" cxnId="{1A934B61-D0E3-452E-8F35-02AF155FD55E}">
      <dgm:prSet/>
      <dgm:spPr/>
      <dgm:t>
        <a:bodyPr/>
        <a:lstStyle/>
        <a:p>
          <a:endParaRPr lang="ru-RU"/>
        </a:p>
      </dgm:t>
    </dgm:pt>
    <dgm:pt modelId="{E9B65925-64BC-449E-B6CB-5130C6367C99}" type="pres">
      <dgm:prSet presAssocID="{EC9BC6E0-35B0-49C2-A2EB-7D0FFF78EDB6}" presName="Name0" presStyleCnt="0">
        <dgm:presLayoutVars>
          <dgm:dir/>
          <dgm:animLvl val="lvl"/>
          <dgm:resizeHandles val="exact"/>
        </dgm:presLayoutVars>
      </dgm:prSet>
      <dgm:spPr/>
    </dgm:pt>
    <dgm:pt modelId="{2CB96A09-2B97-41C7-A09C-EC6BC9F987B4}" type="pres">
      <dgm:prSet presAssocID="{1BCFA411-5BBA-49D9-9077-03B87561EA85}" presName="Name8" presStyleCnt="0"/>
      <dgm:spPr/>
    </dgm:pt>
    <dgm:pt modelId="{A9DCDA95-36F1-4031-A16B-DEA249BA1B3A}" type="pres">
      <dgm:prSet presAssocID="{1BCFA411-5BBA-49D9-9077-03B87561EA85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8A8D2-7E3A-4798-B15C-756CFE181EB6}" type="pres">
      <dgm:prSet presAssocID="{1BCFA411-5BBA-49D9-9077-03B87561EA8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DA97B9-DFFF-4A4B-93CD-A4453D6391A5}" type="pres">
      <dgm:prSet presAssocID="{832B13EB-565A-45ED-A303-9ECC1A1878EA}" presName="Name8" presStyleCnt="0"/>
      <dgm:spPr/>
    </dgm:pt>
    <dgm:pt modelId="{64C95F46-2BB2-4D7A-9AF9-32FD957F4A26}" type="pres">
      <dgm:prSet presAssocID="{832B13EB-565A-45ED-A303-9ECC1A1878EA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4B48D5-AC79-4046-88F8-B61E9F7329BA}" type="pres">
      <dgm:prSet presAssocID="{832B13EB-565A-45ED-A303-9ECC1A1878E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DF5AE3-AFB6-4C6B-97BA-74982BDBDA49}" type="pres">
      <dgm:prSet presAssocID="{2B90DED9-E4D8-4C39-A760-D24E4DD66EB9}" presName="Name8" presStyleCnt="0"/>
      <dgm:spPr/>
    </dgm:pt>
    <dgm:pt modelId="{32A746B8-B3C5-4C4C-AF75-55ABFB56F854}" type="pres">
      <dgm:prSet presAssocID="{2B90DED9-E4D8-4C39-A760-D24E4DD66EB9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604AF-B0B7-4FCB-953B-7EA3196420E5}" type="pres">
      <dgm:prSet presAssocID="{2B90DED9-E4D8-4C39-A760-D24E4DD66EB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3FABCF-7966-4876-BC69-D02BAA34E3C1}" type="pres">
      <dgm:prSet presAssocID="{6F4E98D8-ADFA-4CD0-B77A-02AC8F6C9DB4}" presName="Name8" presStyleCnt="0"/>
      <dgm:spPr/>
    </dgm:pt>
    <dgm:pt modelId="{ED6FD784-ACB8-402E-B8EE-524210D36C9B}" type="pres">
      <dgm:prSet presAssocID="{6F4E98D8-ADFA-4CD0-B77A-02AC8F6C9DB4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F332CD-13F7-4AE3-9BCB-3D3DFA34680F}" type="pres">
      <dgm:prSet presAssocID="{6F4E98D8-ADFA-4CD0-B77A-02AC8F6C9DB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57872-A33B-459E-AF19-268C8737A8B2}" type="pres">
      <dgm:prSet presAssocID="{834E5072-127D-4427-A160-A04C741F62C2}" presName="Name8" presStyleCnt="0"/>
      <dgm:spPr/>
    </dgm:pt>
    <dgm:pt modelId="{8F46F65C-E0D9-43A9-ACFD-BC904043301E}" type="pres">
      <dgm:prSet presAssocID="{834E5072-127D-4427-A160-A04C741F62C2}" presName="level" presStyleLbl="node1" presStyleIdx="4" presStyleCnt="5" custLinFactNeighborX="605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226973-35D0-42CE-B9F5-DE8735B8C22E}" type="pres">
      <dgm:prSet presAssocID="{834E5072-127D-4427-A160-A04C741F62C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67C2A9-3337-48A8-A18E-54BCC1E9507C}" srcId="{EC9BC6E0-35B0-49C2-A2EB-7D0FFF78EDB6}" destId="{6F4E98D8-ADFA-4CD0-B77A-02AC8F6C9DB4}" srcOrd="3" destOrd="0" parTransId="{62B6F465-6F99-4C6D-8A24-6FAB0626CD5F}" sibTransId="{7EF8C294-E403-4AA3-BCBF-6E707C8B7AE0}"/>
    <dgm:cxn modelId="{6F74F17C-723C-4EBB-B50D-93BB93F47E02}" type="presOf" srcId="{2B90DED9-E4D8-4C39-A760-D24E4DD66EB9}" destId="{02C604AF-B0B7-4FCB-953B-7EA3196420E5}" srcOrd="1" destOrd="0" presId="urn:microsoft.com/office/officeart/2005/8/layout/pyramid1"/>
    <dgm:cxn modelId="{AE79CFBC-0E25-459A-8D6E-FA487C887477}" type="presOf" srcId="{2B90DED9-E4D8-4C39-A760-D24E4DD66EB9}" destId="{32A746B8-B3C5-4C4C-AF75-55ABFB56F854}" srcOrd="0" destOrd="0" presId="urn:microsoft.com/office/officeart/2005/8/layout/pyramid1"/>
    <dgm:cxn modelId="{66791153-01E4-4B4B-BD25-E9E215975232}" type="presOf" srcId="{834E5072-127D-4427-A160-A04C741F62C2}" destId="{02226973-35D0-42CE-B9F5-DE8735B8C22E}" srcOrd="1" destOrd="0" presId="urn:microsoft.com/office/officeart/2005/8/layout/pyramid1"/>
    <dgm:cxn modelId="{6913B19D-B751-45FC-9A2B-B01E935B98C1}" srcId="{EC9BC6E0-35B0-49C2-A2EB-7D0FFF78EDB6}" destId="{2B90DED9-E4D8-4C39-A760-D24E4DD66EB9}" srcOrd="2" destOrd="0" parTransId="{E0ED4D5B-4C71-45FD-B5B7-233AC23A0584}" sibTransId="{D6913837-8E03-48F3-BD7F-1FBB72234B56}"/>
    <dgm:cxn modelId="{1A934B61-D0E3-452E-8F35-02AF155FD55E}" srcId="{EC9BC6E0-35B0-49C2-A2EB-7D0FFF78EDB6}" destId="{834E5072-127D-4427-A160-A04C741F62C2}" srcOrd="4" destOrd="0" parTransId="{D99CE1DA-6468-433B-AA36-A647B2B143F0}" sibTransId="{0D2B151C-AD41-40B1-84D8-2DC1889771F1}"/>
    <dgm:cxn modelId="{C8490CB1-1127-44A8-9C45-4A1312229108}" type="presOf" srcId="{834E5072-127D-4427-A160-A04C741F62C2}" destId="{8F46F65C-E0D9-43A9-ACFD-BC904043301E}" srcOrd="0" destOrd="0" presId="urn:microsoft.com/office/officeart/2005/8/layout/pyramid1"/>
    <dgm:cxn modelId="{7F280719-E921-4820-95AF-621F62578EAB}" srcId="{EC9BC6E0-35B0-49C2-A2EB-7D0FFF78EDB6}" destId="{1BCFA411-5BBA-49D9-9077-03B87561EA85}" srcOrd="0" destOrd="0" parTransId="{CDE62A9F-882F-436A-B399-6AA7B43D054A}" sibTransId="{E630E0C4-F4DA-4AA0-B511-96D7EF6D22E9}"/>
    <dgm:cxn modelId="{D8270EEF-48ED-48D6-8563-C69D1203C3DF}" type="presOf" srcId="{EC9BC6E0-35B0-49C2-A2EB-7D0FFF78EDB6}" destId="{E9B65925-64BC-449E-B6CB-5130C6367C99}" srcOrd="0" destOrd="0" presId="urn:microsoft.com/office/officeart/2005/8/layout/pyramid1"/>
    <dgm:cxn modelId="{90D23843-8BCC-45BC-91AF-9B09911D5B4A}" type="presOf" srcId="{1BCFA411-5BBA-49D9-9077-03B87561EA85}" destId="{A9DCDA95-36F1-4031-A16B-DEA249BA1B3A}" srcOrd="0" destOrd="0" presId="urn:microsoft.com/office/officeart/2005/8/layout/pyramid1"/>
    <dgm:cxn modelId="{F50D425F-934B-4DC3-A83D-1003E6A13517}" type="presOf" srcId="{6F4E98D8-ADFA-4CD0-B77A-02AC8F6C9DB4}" destId="{ED6FD784-ACB8-402E-B8EE-524210D36C9B}" srcOrd="0" destOrd="0" presId="urn:microsoft.com/office/officeart/2005/8/layout/pyramid1"/>
    <dgm:cxn modelId="{9C619C34-30BF-4546-8421-62E4CC23B905}" type="presOf" srcId="{832B13EB-565A-45ED-A303-9ECC1A1878EA}" destId="{64C95F46-2BB2-4D7A-9AF9-32FD957F4A26}" srcOrd="0" destOrd="0" presId="urn:microsoft.com/office/officeart/2005/8/layout/pyramid1"/>
    <dgm:cxn modelId="{946AE56E-87B0-4A36-B993-BFCBE44480FD}" srcId="{EC9BC6E0-35B0-49C2-A2EB-7D0FFF78EDB6}" destId="{832B13EB-565A-45ED-A303-9ECC1A1878EA}" srcOrd="1" destOrd="0" parTransId="{24B22085-A41E-4E9A-BD08-AD634D7E0723}" sibTransId="{61EFE920-B073-4BFF-9FEB-5B0366A1AA10}"/>
    <dgm:cxn modelId="{9C923F40-CCCC-4882-9AC5-997C2BD86E33}" type="presOf" srcId="{6F4E98D8-ADFA-4CD0-B77A-02AC8F6C9DB4}" destId="{A0F332CD-13F7-4AE3-9BCB-3D3DFA34680F}" srcOrd="1" destOrd="0" presId="urn:microsoft.com/office/officeart/2005/8/layout/pyramid1"/>
    <dgm:cxn modelId="{C8E55DBE-BB6B-442C-8637-0DA8F2C784E9}" type="presOf" srcId="{832B13EB-565A-45ED-A303-9ECC1A1878EA}" destId="{674B48D5-AC79-4046-88F8-B61E9F7329BA}" srcOrd="1" destOrd="0" presId="urn:microsoft.com/office/officeart/2005/8/layout/pyramid1"/>
    <dgm:cxn modelId="{B1B16D91-FB3A-4ED5-B7EB-05A827193086}" type="presOf" srcId="{1BCFA411-5BBA-49D9-9077-03B87561EA85}" destId="{D2C8A8D2-7E3A-4798-B15C-756CFE181EB6}" srcOrd="1" destOrd="0" presId="urn:microsoft.com/office/officeart/2005/8/layout/pyramid1"/>
    <dgm:cxn modelId="{E50FB58D-F55E-4B0D-8D0B-DA7DF3FA1E1B}" type="presParOf" srcId="{E9B65925-64BC-449E-B6CB-5130C6367C99}" destId="{2CB96A09-2B97-41C7-A09C-EC6BC9F987B4}" srcOrd="0" destOrd="0" presId="urn:microsoft.com/office/officeart/2005/8/layout/pyramid1"/>
    <dgm:cxn modelId="{31F8FFBF-8665-411E-B334-AA539137DFF6}" type="presParOf" srcId="{2CB96A09-2B97-41C7-A09C-EC6BC9F987B4}" destId="{A9DCDA95-36F1-4031-A16B-DEA249BA1B3A}" srcOrd="0" destOrd="0" presId="urn:microsoft.com/office/officeart/2005/8/layout/pyramid1"/>
    <dgm:cxn modelId="{EDB1CCD1-3AC9-470A-9FE1-3BE6B23ECCBB}" type="presParOf" srcId="{2CB96A09-2B97-41C7-A09C-EC6BC9F987B4}" destId="{D2C8A8D2-7E3A-4798-B15C-756CFE181EB6}" srcOrd="1" destOrd="0" presId="urn:microsoft.com/office/officeart/2005/8/layout/pyramid1"/>
    <dgm:cxn modelId="{90E9DB77-56A5-452F-A774-D4BC6A3A5481}" type="presParOf" srcId="{E9B65925-64BC-449E-B6CB-5130C6367C99}" destId="{A7DA97B9-DFFF-4A4B-93CD-A4453D6391A5}" srcOrd="1" destOrd="0" presId="urn:microsoft.com/office/officeart/2005/8/layout/pyramid1"/>
    <dgm:cxn modelId="{96EBD1F1-BC17-40BB-BE95-DF0C73F80097}" type="presParOf" srcId="{A7DA97B9-DFFF-4A4B-93CD-A4453D6391A5}" destId="{64C95F46-2BB2-4D7A-9AF9-32FD957F4A26}" srcOrd="0" destOrd="0" presId="urn:microsoft.com/office/officeart/2005/8/layout/pyramid1"/>
    <dgm:cxn modelId="{F3F3CF6C-7ACC-4D6E-928D-EB75875C2E6D}" type="presParOf" srcId="{A7DA97B9-DFFF-4A4B-93CD-A4453D6391A5}" destId="{674B48D5-AC79-4046-88F8-B61E9F7329BA}" srcOrd="1" destOrd="0" presId="urn:microsoft.com/office/officeart/2005/8/layout/pyramid1"/>
    <dgm:cxn modelId="{6F298FC5-3543-43CE-9ACE-F3CF9E4533AA}" type="presParOf" srcId="{E9B65925-64BC-449E-B6CB-5130C6367C99}" destId="{42DF5AE3-AFB6-4C6B-97BA-74982BDBDA49}" srcOrd="2" destOrd="0" presId="urn:microsoft.com/office/officeart/2005/8/layout/pyramid1"/>
    <dgm:cxn modelId="{28347E0E-D1FD-4D67-93ED-258C779B5F04}" type="presParOf" srcId="{42DF5AE3-AFB6-4C6B-97BA-74982BDBDA49}" destId="{32A746B8-B3C5-4C4C-AF75-55ABFB56F854}" srcOrd="0" destOrd="0" presId="urn:microsoft.com/office/officeart/2005/8/layout/pyramid1"/>
    <dgm:cxn modelId="{75D6796D-38F3-4CD6-B6FE-E6513B4CA1A9}" type="presParOf" srcId="{42DF5AE3-AFB6-4C6B-97BA-74982BDBDA49}" destId="{02C604AF-B0B7-4FCB-953B-7EA3196420E5}" srcOrd="1" destOrd="0" presId="urn:microsoft.com/office/officeart/2005/8/layout/pyramid1"/>
    <dgm:cxn modelId="{A8FD0CC9-AC3E-45DD-ACCE-D88CF93CE423}" type="presParOf" srcId="{E9B65925-64BC-449E-B6CB-5130C6367C99}" destId="{433FABCF-7966-4876-BC69-D02BAA34E3C1}" srcOrd="3" destOrd="0" presId="urn:microsoft.com/office/officeart/2005/8/layout/pyramid1"/>
    <dgm:cxn modelId="{A913EA88-075C-46D9-95BF-F25F74152679}" type="presParOf" srcId="{433FABCF-7966-4876-BC69-D02BAA34E3C1}" destId="{ED6FD784-ACB8-402E-B8EE-524210D36C9B}" srcOrd="0" destOrd="0" presId="urn:microsoft.com/office/officeart/2005/8/layout/pyramid1"/>
    <dgm:cxn modelId="{869FCC9F-C123-4FD9-B75A-2D8F8544E840}" type="presParOf" srcId="{433FABCF-7966-4876-BC69-D02BAA34E3C1}" destId="{A0F332CD-13F7-4AE3-9BCB-3D3DFA34680F}" srcOrd="1" destOrd="0" presId="urn:microsoft.com/office/officeart/2005/8/layout/pyramid1"/>
    <dgm:cxn modelId="{6C8FBAF0-0A24-4D3E-B2AB-6EBE03D28842}" type="presParOf" srcId="{E9B65925-64BC-449E-B6CB-5130C6367C99}" destId="{A7657872-A33B-459E-AF19-268C8737A8B2}" srcOrd="4" destOrd="0" presId="urn:microsoft.com/office/officeart/2005/8/layout/pyramid1"/>
    <dgm:cxn modelId="{443B222B-0E3B-4A05-A7CE-B50EDE45ACB2}" type="presParOf" srcId="{A7657872-A33B-459E-AF19-268C8737A8B2}" destId="{8F46F65C-E0D9-43A9-ACFD-BC904043301E}" srcOrd="0" destOrd="0" presId="urn:microsoft.com/office/officeart/2005/8/layout/pyramid1"/>
    <dgm:cxn modelId="{DE75A755-75BC-4B64-AF9F-AC1C946A331A}" type="presParOf" srcId="{A7657872-A33B-459E-AF19-268C8737A8B2}" destId="{02226973-35D0-42CE-B9F5-DE8735B8C22E}" srcOrd="1" destOrd="0" presId="urn:microsoft.com/office/officeart/2005/8/layout/pyramid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6F78AF6-08EF-45BB-B647-483CF05FB0EC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86DB0DC-4944-4D44-B57E-141957F155CC}">
      <dgm:prSet phldrT="[Текст]"/>
      <dgm:spPr/>
      <dgm:t>
        <a:bodyPr/>
        <a:lstStyle/>
        <a:p>
          <a:r>
            <a:rPr lang="ru-RU" dirty="0" smtClean="0"/>
            <a:t>Анализ удовлетворенности</a:t>
          </a:r>
          <a:endParaRPr lang="ru-RU" dirty="0"/>
        </a:p>
      </dgm:t>
    </dgm:pt>
    <dgm:pt modelId="{79D070C6-F7C6-415C-83AE-12350E349EE2}" type="parTrans" cxnId="{CD76465F-6ED4-4C1B-8F90-3D56EE98398C}">
      <dgm:prSet/>
      <dgm:spPr/>
      <dgm:t>
        <a:bodyPr/>
        <a:lstStyle/>
        <a:p>
          <a:endParaRPr lang="ru-RU"/>
        </a:p>
      </dgm:t>
    </dgm:pt>
    <dgm:pt modelId="{91C6C660-9C52-4A9B-945C-B141C278FE61}" type="sibTrans" cxnId="{CD76465F-6ED4-4C1B-8F90-3D56EE98398C}">
      <dgm:prSet/>
      <dgm:spPr/>
      <dgm:t>
        <a:bodyPr/>
        <a:lstStyle/>
        <a:p>
          <a:endParaRPr lang="ru-RU"/>
        </a:p>
      </dgm:t>
    </dgm:pt>
    <dgm:pt modelId="{5039F2CA-0F2F-4C92-85C3-313BB7906CC2}">
      <dgm:prSet phldrT="[Текст]"/>
      <dgm:spPr/>
      <dgm:t>
        <a:bodyPr/>
        <a:lstStyle/>
        <a:p>
          <a:r>
            <a:rPr lang="ru-RU" dirty="0" smtClean="0"/>
            <a:t>«Нужные люди»</a:t>
          </a:r>
          <a:endParaRPr lang="ru-RU" dirty="0"/>
        </a:p>
      </dgm:t>
    </dgm:pt>
    <dgm:pt modelId="{E095FC65-06AD-4C05-B092-1ECF5434E8B1}" type="parTrans" cxnId="{B08803E8-0216-4515-991A-5EE1B96E47B0}">
      <dgm:prSet/>
      <dgm:spPr/>
      <dgm:t>
        <a:bodyPr/>
        <a:lstStyle/>
        <a:p>
          <a:endParaRPr lang="ru-RU"/>
        </a:p>
      </dgm:t>
    </dgm:pt>
    <dgm:pt modelId="{B0F94C81-E94A-4C11-A928-11512D7CD8F1}" type="sibTrans" cxnId="{B08803E8-0216-4515-991A-5EE1B96E47B0}">
      <dgm:prSet/>
      <dgm:spPr/>
      <dgm:t>
        <a:bodyPr/>
        <a:lstStyle/>
        <a:p>
          <a:endParaRPr lang="ru-RU"/>
        </a:p>
      </dgm:t>
    </dgm:pt>
    <dgm:pt modelId="{C1C41154-A648-423F-81C0-8E86A76D463E}">
      <dgm:prSet phldrT="[Текст]"/>
      <dgm:spPr/>
      <dgm:t>
        <a:bodyPr/>
        <a:lstStyle/>
        <a:p>
          <a:r>
            <a:rPr lang="ru-RU" dirty="0" smtClean="0"/>
            <a:t>Мотивация</a:t>
          </a:r>
          <a:endParaRPr lang="ru-RU" dirty="0"/>
        </a:p>
      </dgm:t>
    </dgm:pt>
    <dgm:pt modelId="{5174C52F-972A-49AF-AAB4-DEBDF2A8B4AB}" type="parTrans" cxnId="{9ECA0A57-F28B-4513-AB5E-F96B46A5E11C}">
      <dgm:prSet/>
      <dgm:spPr/>
      <dgm:t>
        <a:bodyPr/>
        <a:lstStyle/>
        <a:p>
          <a:endParaRPr lang="ru-RU"/>
        </a:p>
      </dgm:t>
    </dgm:pt>
    <dgm:pt modelId="{E3F8A08D-8D6B-479E-8DD1-853FF0EC6E87}" type="sibTrans" cxnId="{9ECA0A57-F28B-4513-AB5E-F96B46A5E11C}">
      <dgm:prSet/>
      <dgm:spPr/>
      <dgm:t>
        <a:bodyPr/>
        <a:lstStyle/>
        <a:p>
          <a:endParaRPr lang="ru-RU"/>
        </a:p>
      </dgm:t>
    </dgm:pt>
    <dgm:pt modelId="{364FE4B6-DC91-4882-84F9-838B11FA82DD}">
      <dgm:prSet phldrT="[Текст]"/>
      <dgm:spPr/>
      <dgm:t>
        <a:bodyPr/>
        <a:lstStyle/>
        <a:p>
          <a:r>
            <a:rPr lang="ru-RU" dirty="0" smtClean="0"/>
            <a:t>Развитие</a:t>
          </a:r>
          <a:endParaRPr lang="ru-RU" dirty="0"/>
        </a:p>
      </dgm:t>
    </dgm:pt>
    <dgm:pt modelId="{B5E2ACB3-3C44-4037-9891-3ACDBAA72180}" type="parTrans" cxnId="{35652682-8AE3-47E5-9036-140D5CCB6602}">
      <dgm:prSet/>
      <dgm:spPr/>
      <dgm:t>
        <a:bodyPr/>
        <a:lstStyle/>
        <a:p>
          <a:endParaRPr lang="ru-RU"/>
        </a:p>
      </dgm:t>
    </dgm:pt>
    <dgm:pt modelId="{37335812-4970-44BC-9F37-0EF3E0818BF5}" type="sibTrans" cxnId="{35652682-8AE3-47E5-9036-140D5CCB6602}">
      <dgm:prSet/>
      <dgm:spPr/>
      <dgm:t>
        <a:bodyPr/>
        <a:lstStyle/>
        <a:p>
          <a:endParaRPr lang="ru-RU"/>
        </a:p>
      </dgm:t>
    </dgm:pt>
    <dgm:pt modelId="{965732B5-4912-4BBC-9F40-52C2A9387CBA}">
      <dgm:prSet phldrT="[Текст]"/>
      <dgm:spPr/>
      <dgm:t>
        <a:bodyPr/>
        <a:lstStyle/>
        <a:p>
          <a:r>
            <a:rPr lang="ru-RU" dirty="0" smtClean="0"/>
            <a:t>Аттестация</a:t>
          </a:r>
          <a:endParaRPr lang="ru-RU" dirty="0"/>
        </a:p>
      </dgm:t>
    </dgm:pt>
    <dgm:pt modelId="{90A88F3D-7438-440E-9602-D6D510BEE128}" type="parTrans" cxnId="{44CA5ADA-7B1F-496B-9954-BC697F1D5DC6}">
      <dgm:prSet/>
      <dgm:spPr/>
      <dgm:t>
        <a:bodyPr/>
        <a:lstStyle/>
        <a:p>
          <a:endParaRPr lang="ru-RU"/>
        </a:p>
      </dgm:t>
    </dgm:pt>
    <dgm:pt modelId="{13C941B7-37F8-4C3D-BFBA-6D439D0E3040}" type="sibTrans" cxnId="{44CA5ADA-7B1F-496B-9954-BC697F1D5DC6}">
      <dgm:prSet/>
      <dgm:spPr/>
      <dgm:t>
        <a:bodyPr/>
        <a:lstStyle/>
        <a:p>
          <a:endParaRPr lang="ru-RU"/>
        </a:p>
      </dgm:t>
    </dgm:pt>
    <dgm:pt modelId="{A36A1E9E-6DE8-405E-AF46-5D2349AE83B3}">
      <dgm:prSet phldrT="[Текст]"/>
      <dgm:spPr/>
      <dgm:t>
        <a:bodyPr/>
        <a:lstStyle/>
        <a:p>
          <a:r>
            <a:rPr lang="ru-RU" dirty="0" smtClean="0"/>
            <a:t>Внутреннее обучение</a:t>
          </a:r>
          <a:endParaRPr lang="ru-RU" dirty="0"/>
        </a:p>
      </dgm:t>
    </dgm:pt>
    <dgm:pt modelId="{A299D5EA-ADE2-48B1-9E3A-D5E0A7262745}" type="parTrans" cxnId="{65353030-90CA-43F0-BDCD-0C2C4EBB5283}">
      <dgm:prSet/>
      <dgm:spPr/>
      <dgm:t>
        <a:bodyPr/>
        <a:lstStyle/>
        <a:p>
          <a:endParaRPr lang="ru-RU"/>
        </a:p>
      </dgm:t>
    </dgm:pt>
    <dgm:pt modelId="{AD62138A-F59D-40F1-A9D0-32069565D5DA}" type="sibTrans" cxnId="{65353030-90CA-43F0-BDCD-0C2C4EBB5283}">
      <dgm:prSet/>
      <dgm:spPr/>
      <dgm:t>
        <a:bodyPr/>
        <a:lstStyle/>
        <a:p>
          <a:endParaRPr lang="ru-RU"/>
        </a:p>
      </dgm:t>
    </dgm:pt>
    <dgm:pt modelId="{CDDA421F-3F7C-4644-B941-FE76A99FD8B2}">
      <dgm:prSet phldrT="[Текст]"/>
      <dgm:spPr/>
      <dgm:t>
        <a:bodyPr/>
        <a:lstStyle/>
        <a:p>
          <a:r>
            <a:rPr lang="ru-RU" dirty="0" smtClean="0"/>
            <a:t>Эффективность</a:t>
          </a:r>
          <a:endParaRPr lang="ru-RU" dirty="0"/>
        </a:p>
      </dgm:t>
    </dgm:pt>
    <dgm:pt modelId="{F797B1CC-17B7-49AD-836A-223C445CAE75}" type="parTrans" cxnId="{0EFFD338-6A76-4855-B6F7-6081D36D0200}">
      <dgm:prSet/>
      <dgm:spPr/>
      <dgm:t>
        <a:bodyPr/>
        <a:lstStyle/>
        <a:p>
          <a:endParaRPr lang="ru-RU"/>
        </a:p>
      </dgm:t>
    </dgm:pt>
    <dgm:pt modelId="{E64255D4-F2B3-44B0-A31E-5F3777C4E4E6}" type="sibTrans" cxnId="{0EFFD338-6A76-4855-B6F7-6081D36D0200}">
      <dgm:prSet/>
      <dgm:spPr/>
      <dgm:t>
        <a:bodyPr/>
        <a:lstStyle/>
        <a:p>
          <a:endParaRPr lang="ru-RU"/>
        </a:p>
      </dgm:t>
    </dgm:pt>
    <dgm:pt modelId="{8C820C00-EA95-47D8-9D33-FA21127A4971}">
      <dgm:prSet phldrT="[Текст]"/>
      <dgm:spPr/>
      <dgm:t>
        <a:bodyPr/>
        <a:lstStyle/>
        <a:p>
          <a:r>
            <a:rPr lang="ru-RU" dirty="0" smtClean="0"/>
            <a:t>Рост показателей</a:t>
          </a:r>
          <a:endParaRPr lang="ru-RU" dirty="0"/>
        </a:p>
      </dgm:t>
    </dgm:pt>
    <dgm:pt modelId="{4522B006-DAFA-498A-8274-C66A014841EB}" type="parTrans" cxnId="{60E1358D-8C6A-4789-9FCB-8B1969234559}">
      <dgm:prSet/>
      <dgm:spPr/>
      <dgm:t>
        <a:bodyPr/>
        <a:lstStyle/>
        <a:p>
          <a:endParaRPr lang="ru-RU"/>
        </a:p>
      </dgm:t>
    </dgm:pt>
    <dgm:pt modelId="{0B433DBB-1110-4290-9FEF-EE670F6B43C2}" type="sibTrans" cxnId="{60E1358D-8C6A-4789-9FCB-8B1969234559}">
      <dgm:prSet/>
      <dgm:spPr/>
      <dgm:t>
        <a:bodyPr/>
        <a:lstStyle/>
        <a:p>
          <a:endParaRPr lang="ru-RU"/>
        </a:p>
      </dgm:t>
    </dgm:pt>
    <dgm:pt modelId="{A394F864-F065-4D1B-B4F9-69895180A26A}">
      <dgm:prSet phldrT="[Текст]"/>
      <dgm:spPr/>
      <dgm:t>
        <a:bodyPr/>
        <a:lstStyle/>
        <a:p>
          <a:r>
            <a:rPr lang="ru-RU" dirty="0" smtClean="0"/>
            <a:t>Корпоративная культура </a:t>
          </a:r>
          <a:endParaRPr lang="ru-RU" dirty="0"/>
        </a:p>
      </dgm:t>
    </dgm:pt>
    <dgm:pt modelId="{9FAB4213-324C-4C4D-95FE-7C379631D81D}" type="parTrans" cxnId="{DD36091F-C044-4C0E-85E9-F5B0C5A76479}">
      <dgm:prSet/>
      <dgm:spPr/>
      <dgm:t>
        <a:bodyPr/>
        <a:lstStyle/>
        <a:p>
          <a:endParaRPr lang="ru-RU"/>
        </a:p>
      </dgm:t>
    </dgm:pt>
    <dgm:pt modelId="{30A0EE1E-05D9-4097-A98E-5C82EC12DAA7}" type="sibTrans" cxnId="{DD36091F-C044-4C0E-85E9-F5B0C5A76479}">
      <dgm:prSet/>
      <dgm:spPr/>
      <dgm:t>
        <a:bodyPr/>
        <a:lstStyle/>
        <a:p>
          <a:endParaRPr lang="ru-RU"/>
        </a:p>
      </dgm:t>
    </dgm:pt>
    <dgm:pt modelId="{F5C05540-C474-42CA-9D23-A399DDB06FA4}">
      <dgm:prSet phldrT="[Текст]"/>
      <dgm:spPr/>
      <dgm:t>
        <a:bodyPr/>
        <a:lstStyle/>
        <a:p>
          <a:r>
            <a:rPr lang="ru-RU" dirty="0" smtClean="0"/>
            <a:t>Рост мастерства</a:t>
          </a:r>
          <a:endParaRPr lang="ru-RU" dirty="0"/>
        </a:p>
      </dgm:t>
    </dgm:pt>
    <dgm:pt modelId="{FD3C1E3A-E629-45BC-B53C-C70093D88ABF}" type="parTrans" cxnId="{FC7B7D47-90F2-46F0-95DE-DB131E7705AF}">
      <dgm:prSet/>
      <dgm:spPr/>
      <dgm:t>
        <a:bodyPr/>
        <a:lstStyle/>
        <a:p>
          <a:endParaRPr lang="ru-RU"/>
        </a:p>
      </dgm:t>
    </dgm:pt>
    <dgm:pt modelId="{C0265E4D-0AA3-48B4-8E5D-A33C88F2C84F}" type="sibTrans" cxnId="{FC7B7D47-90F2-46F0-95DE-DB131E7705AF}">
      <dgm:prSet/>
      <dgm:spPr/>
      <dgm:t>
        <a:bodyPr/>
        <a:lstStyle/>
        <a:p>
          <a:endParaRPr lang="ru-RU"/>
        </a:p>
      </dgm:t>
    </dgm:pt>
    <dgm:pt modelId="{91A0C7F8-F775-4C49-A880-0CB6ED9A0E56}">
      <dgm:prSet phldrT="[Текст]"/>
      <dgm:spPr/>
      <dgm:t>
        <a:bodyPr/>
        <a:lstStyle/>
        <a:p>
          <a:r>
            <a:rPr lang="ru-RU" dirty="0" smtClean="0"/>
            <a:t>Новые технологии</a:t>
          </a:r>
          <a:endParaRPr lang="ru-RU" dirty="0"/>
        </a:p>
      </dgm:t>
    </dgm:pt>
    <dgm:pt modelId="{CDC3D870-A737-4B24-A9FC-C1E700EFF832}" type="parTrans" cxnId="{2867C1E6-681A-48EA-B73A-81275B2356AD}">
      <dgm:prSet/>
      <dgm:spPr/>
      <dgm:t>
        <a:bodyPr/>
        <a:lstStyle/>
        <a:p>
          <a:endParaRPr lang="ru-RU"/>
        </a:p>
      </dgm:t>
    </dgm:pt>
    <dgm:pt modelId="{CAE22A07-C741-4BC0-AD78-DC22DF9F643E}" type="sibTrans" cxnId="{2867C1E6-681A-48EA-B73A-81275B2356AD}">
      <dgm:prSet/>
      <dgm:spPr/>
      <dgm:t>
        <a:bodyPr/>
        <a:lstStyle/>
        <a:p>
          <a:endParaRPr lang="ru-RU"/>
        </a:p>
      </dgm:t>
    </dgm:pt>
    <dgm:pt modelId="{36CC2BFD-3C1C-4BCA-A285-D7F3F3AD1B7E}">
      <dgm:prSet phldrT="[Текст]"/>
      <dgm:spPr/>
      <dgm:t>
        <a:bodyPr/>
        <a:lstStyle/>
        <a:p>
          <a:r>
            <a:rPr lang="ru-RU" dirty="0" smtClean="0"/>
            <a:t>Резерв</a:t>
          </a:r>
          <a:endParaRPr lang="ru-RU" dirty="0"/>
        </a:p>
      </dgm:t>
    </dgm:pt>
    <dgm:pt modelId="{F0FFA7B7-10D0-4DB9-82B4-82DDEFE615E9}" type="parTrans" cxnId="{BD741018-024A-4F9D-9559-67E5A8907BBB}">
      <dgm:prSet/>
      <dgm:spPr/>
      <dgm:t>
        <a:bodyPr/>
        <a:lstStyle/>
        <a:p>
          <a:endParaRPr lang="ru-RU"/>
        </a:p>
      </dgm:t>
    </dgm:pt>
    <dgm:pt modelId="{F18B8F8B-2E73-4D16-9136-66F9AF44215A}" type="sibTrans" cxnId="{BD741018-024A-4F9D-9559-67E5A8907BBB}">
      <dgm:prSet/>
      <dgm:spPr/>
      <dgm:t>
        <a:bodyPr/>
        <a:lstStyle/>
        <a:p>
          <a:endParaRPr lang="ru-RU"/>
        </a:p>
      </dgm:t>
    </dgm:pt>
    <dgm:pt modelId="{E37DB2E7-82CC-4206-99B3-720888766063}">
      <dgm:prSet phldrT="[Текст]"/>
      <dgm:spPr/>
      <dgm:t>
        <a:bodyPr/>
        <a:lstStyle/>
        <a:p>
          <a:r>
            <a:rPr lang="ru-RU" dirty="0" smtClean="0"/>
            <a:t>Адаптация</a:t>
          </a:r>
          <a:endParaRPr lang="ru-RU" dirty="0"/>
        </a:p>
      </dgm:t>
    </dgm:pt>
    <dgm:pt modelId="{8CF9CDFC-4790-4501-8B67-2E22EBD65E33}" type="parTrans" cxnId="{1D565B1D-FE46-4788-97A3-8709EBDF5619}">
      <dgm:prSet/>
      <dgm:spPr/>
      <dgm:t>
        <a:bodyPr/>
        <a:lstStyle/>
        <a:p>
          <a:endParaRPr lang="ru-RU"/>
        </a:p>
      </dgm:t>
    </dgm:pt>
    <dgm:pt modelId="{125F37F7-0851-47C6-BB0F-E03AF2C6BA09}" type="sibTrans" cxnId="{1D565B1D-FE46-4788-97A3-8709EBDF5619}">
      <dgm:prSet/>
      <dgm:spPr/>
      <dgm:t>
        <a:bodyPr/>
        <a:lstStyle/>
        <a:p>
          <a:endParaRPr lang="ru-RU"/>
        </a:p>
      </dgm:t>
    </dgm:pt>
    <dgm:pt modelId="{14064442-A665-4FA2-AE09-60299EB7F049}">
      <dgm:prSet phldrT="[Текст]"/>
      <dgm:spPr/>
      <dgm:t>
        <a:bodyPr/>
        <a:lstStyle/>
        <a:p>
          <a:r>
            <a:rPr lang="ru-RU" dirty="0" smtClean="0"/>
            <a:t>Реализация миссии</a:t>
          </a:r>
          <a:endParaRPr lang="ru-RU" dirty="0"/>
        </a:p>
      </dgm:t>
    </dgm:pt>
    <dgm:pt modelId="{61866C90-165A-4852-A4BD-E1557648C7C7}" type="parTrans" cxnId="{DE10995E-B6A0-47BD-B8CF-6450FCB72336}">
      <dgm:prSet/>
      <dgm:spPr/>
      <dgm:t>
        <a:bodyPr/>
        <a:lstStyle/>
        <a:p>
          <a:endParaRPr lang="ru-RU"/>
        </a:p>
      </dgm:t>
    </dgm:pt>
    <dgm:pt modelId="{E2DE2752-8871-4FED-B3C5-D11BDA6BD035}" type="sibTrans" cxnId="{DE10995E-B6A0-47BD-B8CF-6450FCB72336}">
      <dgm:prSet/>
      <dgm:spPr/>
      <dgm:t>
        <a:bodyPr/>
        <a:lstStyle/>
        <a:p>
          <a:endParaRPr lang="ru-RU"/>
        </a:p>
      </dgm:t>
    </dgm:pt>
    <dgm:pt modelId="{087D78AD-02C2-4F73-A5A2-66B0C617F427}" type="pres">
      <dgm:prSet presAssocID="{C6F78AF6-08EF-45BB-B647-483CF05FB0E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FFB187-F7EC-43AE-9DD2-854B56E74B0B}" type="pres">
      <dgm:prSet presAssocID="{386DB0DC-4944-4D44-B57E-141957F155CC}" presName="circle1" presStyleLbl="node1" presStyleIdx="0" presStyleCnt="3"/>
      <dgm:spPr/>
    </dgm:pt>
    <dgm:pt modelId="{B34FFA7A-3B5D-4B63-B675-7651988396E4}" type="pres">
      <dgm:prSet presAssocID="{386DB0DC-4944-4D44-B57E-141957F155CC}" presName="space" presStyleCnt="0"/>
      <dgm:spPr/>
    </dgm:pt>
    <dgm:pt modelId="{453F418C-9184-43F3-AEDA-257D7BF226B2}" type="pres">
      <dgm:prSet presAssocID="{386DB0DC-4944-4D44-B57E-141957F155CC}" presName="rect1" presStyleLbl="alignAcc1" presStyleIdx="0" presStyleCnt="3"/>
      <dgm:spPr/>
      <dgm:t>
        <a:bodyPr/>
        <a:lstStyle/>
        <a:p>
          <a:endParaRPr lang="ru-RU"/>
        </a:p>
      </dgm:t>
    </dgm:pt>
    <dgm:pt modelId="{E3B74CC7-C32C-46C0-ABB0-484412E24075}" type="pres">
      <dgm:prSet presAssocID="{364FE4B6-DC91-4882-84F9-838B11FA82DD}" presName="vertSpace2" presStyleLbl="node1" presStyleIdx="0" presStyleCnt="3"/>
      <dgm:spPr/>
    </dgm:pt>
    <dgm:pt modelId="{871665A7-9BE8-4244-8332-CF6F1C885B76}" type="pres">
      <dgm:prSet presAssocID="{364FE4B6-DC91-4882-84F9-838B11FA82DD}" presName="circle2" presStyleLbl="node1" presStyleIdx="1" presStyleCnt="3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D9916D88-8198-459D-9E0F-F56FC5331C2D}" type="pres">
      <dgm:prSet presAssocID="{364FE4B6-DC91-4882-84F9-838B11FA82DD}" presName="rect2" presStyleLbl="alignAcc1" presStyleIdx="1" presStyleCnt="3"/>
      <dgm:spPr/>
      <dgm:t>
        <a:bodyPr/>
        <a:lstStyle/>
        <a:p>
          <a:endParaRPr lang="ru-RU"/>
        </a:p>
      </dgm:t>
    </dgm:pt>
    <dgm:pt modelId="{BDFEE8D8-B892-4440-9A1D-32841C5FE04A}" type="pres">
      <dgm:prSet presAssocID="{CDDA421F-3F7C-4644-B941-FE76A99FD8B2}" presName="vertSpace3" presStyleLbl="node1" presStyleIdx="1" presStyleCnt="3"/>
      <dgm:spPr/>
    </dgm:pt>
    <dgm:pt modelId="{A7B7B364-2CC2-4EE3-A1C6-235DBBD0768E}" type="pres">
      <dgm:prSet presAssocID="{CDDA421F-3F7C-4644-B941-FE76A99FD8B2}" presName="circle3" presStyleLbl="node1" presStyleIdx="2" presStyleCnt="3" custLinFactNeighborX="-3232" custLinFactNeighborY="-4454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F5AB3C8C-98A5-4BA7-875B-E42435B2B5A2}" type="pres">
      <dgm:prSet presAssocID="{CDDA421F-3F7C-4644-B941-FE76A99FD8B2}" presName="rect3" presStyleLbl="alignAcc1" presStyleIdx="2" presStyleCnt="3"/>
      <dgm:spPr/>
      <dgm:t>
        <a:bodyPr/>
        <a:lstStyle/>
        <a:p>
          <a:endParaRPr lang="ru-RU"/>
        </a:p>
      </dgm:t>
    </dgm:pt>
    <dgm:pt modelId="{98EDD9E3-C2EF-463E-8A68-C5F6DE547250}" type="pres">
      <dgm:prSet presAssocID="{386DB0DC-4944-4D44-B57E-141957F155CC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39817-A484-46DB-BAAD-DAE71D3503B8}" type="pres">
      <dgm:prSet presAssocID="{386DB0DC-4944-4D44-B57E-141957F155CC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FD79CB-1B2A-4B4D-B306-3EE107738E19}" type="pres">
      <dgm:prSet presAssocID="{364FE4B6-DC91-4882-84F9-838B11FA82DD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A526D-5E65-4494-8BCF-3BBD909DAB6F}" type="pres">
      <dgm:prSet presAssocID="{364FE4B6-DC91-4882-84F9-838B11FA82DD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730F0-09A1-4FD3-B01A-E7A058FA7709}" type="pres">
      <dgm:prSet presAssocID="{CDDA421F-3F7C-4644-B941-FE76A99FD8B2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3B42E3-3CDB-495B-8CBF-34EE547282E9}" type="pres">
      <dgm:prSet presAssocID="{CDDA421F-3F7C-4644-B941-FE76A99FD8B2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122E6-09F3-4039-8102-5AB26A9B5881}" type="presOf" srcId="{A394F864-F065-4D1B-B4F9-69895180A26A}" destId="{8FDA526D-5E65-4494-8BCF-3BBD909DAB6F}" srcOrd="0" destOrd="4" presId="urn:microsoft.com/office/officeart/2005/8/layout/target3"/>
    <dgm:cxn modelId="{61164121-41A5-4C3F-A10B-0990B9BD4542}" type="presOf" srcId="{A36A1E9E-6DE8-405E-AF46-5D2349AE83B3}" destId="{8FDA526D-5E65-4494-8BCF-3BBD909DAB6F}" srcOrd="0" destOrd="2" presId="urn:microsoft.com/office/officeart/2005/8/layout/target3"/>
    <dgm:cxn modelId="{91F5352D-5A6E-4097-8718-B978443C7CA9}" type="presOf" srcId="{CDDA421F-3F7C-4644-B941-FE76A99FD8B2}" destId="{F5AB3C8C-98A5-4BA7-875B-E42435B2B5A2}" srcOrd="0" destOrd="0" presId="urn:microsoft.com/office/officeart/2005/8/layout/target3"/>
    <dgm:cxn modelId="{BD741018-024A-4F9D-9559-67E5A8907BBB}" srcId="{364FE4B6-DC91-4882-84F9-838B11FA82DD}" destId="{36CC2BFD-3C1C-4BCA-A285-D7F3F3AD1B7E}" srcOrd="3" destOrd="0" parTransId="{F0FFA7B7-10D0-4DB9-82B4-82DDEFE615E9}" sibTransId="{F18B8F8B-2E73-4D16-9136-66F9AF44215A}"/>
    <dgm:cxn modelId="{CD76465F-6ED4-4C1B-8F90-3D56EE98398C}" srcId="{C6F78AF6-08EF-45BB-B647-483CF05FB0EC}" destId="{386DB0DC-4944-4D44-B57E-141957F155CC}" srcOrd="0" destOrd="0" parTransId="{79D070C6-F7C6-415C-83AE-12350E349EE2}" sibTransId="{91C6C660-9C52-4A9B-945C-B141C278FE61}"/>
    <dgm:cxn modelId="{00685736-735B-432A-AF64-D4F73DAFA167}" type="presOf" srcId="{F5C05540-C474-42CA-9D23-A399DDB06FA4}" destId="{503B42E3-3CDB-495B-8CBF-34EE547282E9}" srcOrd="0" destOrd="1" presId="urn:microsoft.com/office/officeart/2005/8/layout/target3"/>
    <dgm:cxn modelId="{0EFFD338-6A76-4855-B6F7-6081D36D0200}" srcId="{C6F78AF6-08EF-45BB-B647-483CF05FB0EC}" destId="{CDDA421F-3F7C-4644-B941-FE76A99FD8B2}" srcOrd="2" destOrd="0" parTransId="{F797B1CC-17B7-49AD-836A-223C445CAE75}" sibTransId="{E64255D4-F2B3-44B0-A31E-5F3777C4E4E6}"/>
    <dgm:cxn modelId="{DE10995E-B6A0-47BD-B8CF-6450FCB72336}" srcId="{CDDA421F-3F7C-4644-B941-FE76A99FD8B2}" destId="{14064442-A665-4FA2-AE09-60299EB7F049}" srcOrd="3" destOrd="0" parTransId="{61866C90-165A-4852-A4BD-E1557648C7C7}" sibTransId="{E2DE2752-8871-4FED-B3C5-D11BDA6BD035}"/>
    <dgm:cxn modelId="{20AF97AA-8F3E-467F-B31B-912B5C980265}" type="presOf" srcId="{965732B5-4912-4BBC-9F40-52C2A9387CBA}" destId="{8FDA526D-5E65-4494-8BCF-3BBD909DAB6F}" srcOrd="0" destOrd="0" presId="urn:microsoft.com/office/officeart/2005/8/layout/target3"/>
    <dgm:cxn modelId="{20E5FDBB-13BE-4AEC-829D-E3A6BC300A1B}" type="presOf" srcId="{91A0C7F8-F775-4C49-A880-0CB6ED9A0E56}" destId="{503B42E3-3CDB-495B-8CBF-34EE547282E9}" srcOrd="0" destOrd="2" presId="urn:microsoft.com/office/officeart/2005/8/layout/target3"/>
    <dgm:cxn modelId="{88DEABA8-ECC8-4A6A-9050-198D51E5F6F7}" type="presOf" srcId="{14064442-A665-4FA2-AE09-60299EB7F049}" destId="{503B42E3-3CDB-495B-8CBF-34EE547282E9}" srcOrd="0" destOrd="3" presId="urn:microsoft.com/office/officeart/2005/8/layout/target3"/>
    <dgm:cxn modelId="{5A4792B8-8AFD-4C36-A447-D9610B1459E9}" type="presOf" srcId="{8C820C00-EA95-47D8-9D33-FA21127A4971}" destId="{503B42E3-3CDB-495B-8CBF-34EE547282E9}" srcOrd="0" destOrd="0" presId="urn:microsoft.com/office/officeart/2005/8/layout/target3"/>
    <dgm:cxn modelId="{9D0C3951-2631-4748-92DB-E552D4744376}" type="presOf" srcId="{364FE4B6-DC91-4882-84F9-838B11FA82DD}" destId="{D9916D88-8198-459D-9E0F-F56FC5331C2D}" srcOrd="0" destOrd="0" presId="urn:microsoft.com/office/officeart/2005/8/layout/target3"/>
    <dgm:cxn modelId="{35652682-8AE3-47E5-9036-140D5CCB6602}" srcId="{C6F78AF6-08EF-45BB-B647-483CF05FB0EC}" destId="{364FE4B6-DC91-4882-84F9-838B11FA82DD}" srcOrd="1" destOrd="0" parTransId="{B5E2ACB3-3C44-4037-9891-3ACDBAA72180}" sibTransId="{37335812-4970-44BC-9F37-0EF3E0818BF5}"/>
    <dgm:cxn modelId="{44CA5ADA-7B1F-496B-9954-BC697F1D5DC6}" srcId="{364FE4B6-DC91-4882-84F9-838B11FA82DD}" destId="{965732B5-4912-4BBC-9F40-52C2A9387CBA}" srcOrd="0" destOrd="0" parTransId="{90A88F3D-7438-440E-9602-D6D510BEE128}" sibTransId="{13C941B7-37F8-4C3D-BFBA-6D439D0E3040}"/>
    <dgm:cxn modelId="{2867C1E6-681A-48EA-B73A-81275B2356AD}" srcId="{CDDA421F-3F7C-4644-B941-FE76A99FD8B2}" destId="{91A0C7F8-F775-4C49-A880-0CB6ED9A0E56}" srcOrd="2" destOrd="0" parTransId="{CDC3D870-A737-4B24-A9FC-C1E700EFF832}" sibTransId="{CAE22A07-C741-4BC0-AD78-DC22DF9F643E}"/>
    <dgm:cxn modelId="{F321CE50-3D58-42FE-ADE4-3FC5394FF06F}" type="presOf" srcId="{386DB0DC-4944-4D44-B57E-141957F155CC}" destId="{453F418C-9184-43F3-AEDA-257D7BF226B2}" srcOrd="0" destOrd="0" presId="urn:microsoft.com/office/officeart/2005/8/layout/target3"/>
    <dgm:cxn modelId="{4A57E4C7-B792-4419-A73E-16E7ADBF4762}" type="presOf" srcId="{E37DB2E7-82CC-4206-99B3-720888766063}" destId="{8FDA526D-5E65-4494-8BCF-3BBD909DAB6F}" srcOrd="0" destOrd="1" presId="urn:microsoft.com/office/officeart/2005/8/layout/target3"/>
    <dgm:cxn modelId="{FC7B7D47-90F2-46F0-95DE-DB131E7705AF}" srcId="{CDDA421F-3F7C-4644-B941-FE76A99FD8B2}" destId="{F5C05540-C474-42CA-9D23-A399DDB06FA4}" srcOrd="1" destOrd="0" parTransId="{FD3C1E3A-E629-45BC-B53C-C70093D88ABF}" sibTransId="{C0265E4D-0AA3-48B4-8E5D-A33C88F2C84F}"/>
    <dgm:cxn modelId="{65353030-90CA-43F0-BDCD-0C2C4EBB5283}" srcId="{364FE4B6-DC91-4882-84F9-838B11FA82DD}" destId="{A36A1E9E-6DE8-405E-AF46-5D2349AE83B3}" srcOrd="2" destOrd="0" parTransId="{A299D5EA-ADE2-48B1-9E3A-D5E0A7262745}" sibTransId="{AD62138A-F59D-40F1-A9D0-32069565D5DA}"/>
    <dgm:cxn modelId="{91FF2B3F-601C-4E7C-8A5F-02E5F31C8A8C}" type="presOf" srcId="{5039F2CA-0F2F-4C92-85C3-313BB7906CC2}" destId="{E3239817-A484-46DB-BAAD-DAE71D3503B8}" srcOrd="0" destOrd="0" presId="urn:microsoft.com/office/officeart/2005/8/layout/target3"/>
    <dgm:cxn modelId="{60E1358D-8C6A-4789-9FCB-8B1969234559}" srcId="{CDDA421F-3F7C-4644-B941-FE76A99FD8B2}" destId="{8C820C00-EA95-47D8-9D33-FA21127A4971}" srcOrd="0" destOrd="0" parTransId="{4522B006-DAFA-498A-8274-C66A014841EB}" sibTransId="{0B433DBB-1110-4290-9FEF-EE670F6B43C2}"/>
    <dgm:cxn modelId="{21B28FC5-49DC-4ECC-B3C5-0C9D28C79E20}" type="presOf" srcId="{386DB0DC-4944-4D44-B57E-141957F155CC}" destId="{98EDD9E3-C2EF-463E-8A68-C5F6DE547250}" srcOrd="1" destOrd="0" presId="urn:microsoft.com/office/officeart/2005/8/layout/target3"/>
    <dgm:cxn modelId="{8A19A7AB-726E-42FF-9C8D-16C5D00678C5}" type="presOf" srcId="{CDDA421F-3F7C-4644-B941-FE76A99FD8B2}" destId="{CE3730F0-09A1-4FD3-B01A-E7A058FA7709}" srcOrd="1" destOrd="0" presId="urn:microsoft.com/office/officeart/2005/8/layout/target3"/>
    <dgm:cxn modelId="{A9F5D2CD-4748-4D4F-9891-930CF77C6279}" type="presOf" srcId="{C1C41154-A648-423F-81C0-8E86A76D463E}" destId="{E3239817-A484-46DB-BAAD-DAE71D3503B8}" srcOrd="0" destOrd="1" presId="urn:microsoft.com/office/officeart/2005/8/layout/target3"/>
    <dgm:cxn modelId="{8286C7E7-6E38-4611-A77C-6C4B41B04887}" type="presOf" srcId="{364FE4B6-DC91-4882-84F9-838B11FA82DD}" destId="{46FD79CB-1B2A-4B4D-B306-3EE107738E19}" srcOrd="1" destOrd="0" presId="urn:microsoft.com/office/officeart/2005/8/layout/target3"/>
    <dgm:cxn modelId="{B08803E8-0216-4515-991A-5EE1B96E47B0}" srcId="{386DB0DC-4944-4D44-B57E-141957F155CC}" destId="{5039F2CA-0F2F-4C92-85C3-313BB7906CC2}" srcOrd="0" destOrd="0" parTransId="{E095FC65-06AD-4C05-B092-1ECF5434E8B1}" sibTransId="{B0F94C81-E94A-4C11-A928-11512D7CD8F1}"/>
    <dgm:cxn modelId="{FDF49661-4697-4E90-879A-D24A2DBAEAC6}" type="presOf" srcId="{C6F78AF6-08EF-45BB-B647-483CF05FB0EC}" destId="{087D78AD-02C2-4F73-A5A2-66B0C617F427}" srcOrd="0" destOrd="0" presId="urn:microsoft.com/office/officeart/2005/8/layout/target3"/>
    <dgm:cxn modelId="{72C2C580-9841-45F1-BB1F-2725BB61917E}" type="presOf" srcId="{36CC2BFD-3C1C-4BCA-A285-D7F3F3AD1B7E}" destId="{8FDA526D-5E65-4494-8BCF-3BBD909DAB6F}" srcOrd="0" destOrd="3" presId="urn:microsoft.com/office/officeart/2005/8/layout/target3"/>
    <dgm:cxn modelId="{DD36091F-C044-4C0E-85E9-F5B0C5A76479}" srcId="{364FE4B6-DC91-4882-84F9-838B11FA82DD}" destId="{A394F864-F065-4D1B-B4F9-69895180A26A}" srcOrd="4" destOrd="0" parTransId="{9FAB4213-324C-4C4D-95FE-7C379631D81D}" sibTransId="{30A0EE1E-05D9-4097-A98E-5C82EC12DAA7}"/>
    <dgm:cxn modelId="{9ECA0A57-F28B-4513-AB5E-F96B46A5E11C}" srcId="{386DB0DC-4944-4D44-B57E-141957F155CC}" destId="{C1C41154-A648-423F-81C0-8E86A76D463E}" srcOrd="1" destOrd="0" parTransId="{5174C52F-972A-49AF-AAB4-DEBDF2A8B4AB}" sibTransId="{E3F8A08D-8D6B-479E-8DD1-853FF0EC6E87}"/>
    <dgm:cxn modelId="{1D565B1D-FE46-4788-97A3-8709EBDF5619}" srcId="{364FE4B6-DC91-4882-84F9-838B11FA82DD}" destId="{E37DB2E7-82CC-4206-99B3-720888766063}" srcOrd="1" destOrd="0" parTransId="{8CF9CDFC-4790-4501-8B67-2E22EBD65E33}" sibTransId="{125F37F7-0851-47C6-BB0F-E03AF2C6BA09}"/>
    <dgm:cxn modelId="{C7C6CDD0-F9C5-4256-AC5A-DB89EDF06AFD}" type="presParOf" srcId="{087D78AD-02C2-4F73-A5A2-66B0C617F427}" destId="{93FFB187-F7EC-43AE-9DD2-854B56E74B0B}" srcOrd="0" destOrd="0" presId="urn:microsoft.com/office/officeart/2005/8/layout/target3"/>
    <dgm:cxn modelId="{6DB33E73-4BFF-4B18-B756-B275B2857D5F}" type="presParOf" srcId="{087D78AD-02C2-4F73-A5A2-66B0C617F427}" destId="{B34FFA7A-3B5D-4B63-B675-7651988396E4}" srcOrd="1" destOrd="0" presId="urn:microsoft.com/office/officeart/2005/8/layout/target3"/>
    <dgm:cxn modelId="{D728022A-E9E1-4F09-B587-B9F8373106D8}" type="presParOf" srcId="{087D78AD-02C2-4F73-A5A2-66B0C617F427}" destId="{453F418C-9184-43F3-AEDA-257D7BF226B2}" srcOrd="2" destOrd="0" presId="urn:microsoft.com/office/officeart/2005/8/layout/target3"/>
    <dgm:cxn modelId="{7994A193-7CE1-4D90-AF1F-BAF3FCA6F068}" type="presParOf" srcId="{087D78AD-02C2-4F73-A5A2-66B0C617F427}" destId="{E3B74CC7-C32C-46C0-ABB0-484412E24075}" srcOrd="3" destOrd="0" presId="urn:microsoft.com/office/officeart/2005/8/layout/target3"/>
    <dgm:cxn modelId="{216746FC-33E8-4C56-8A69-A02F1CCD5261}" type="presParOf" srcId="{087D78AD-02C2-4F73-A5A2-66B0C617F427}" destId="{871665A7-9BE8-4244-8332-CF6F1C885B76}" srcOrd="4" destOrd="0" presId="urn:microsoft.com/office/officeart/2005/8/layout/target3"/>
    <dgm:cxn modelId="{8DE7A2E2-2906-442E-8F76-9E26473AECEA}" type="presParOf" srcId="{087D78AD-02C2-4F73-A5A2-66B0C617F427}" destId="{D9916D88-8198-459D-9E0F-F56FC5331C2D}" srcOrd="5" destOrd="0" presId="urn:microsoft.com/office/officeart/2005/8/layout/target3"/>
    <dgm:cxn modelId="{58592AB5-646E-4D8E-84ED-891C115EAAF1}" type="presParOf" srcId="{087D78AD-02C2-4F73-A5A2-66B0C617F427}" destId="{BDFEE8D8-B892-4440-9A1D-32841C5FE04A}" srcOrd="6" destOrd="0" presId="urn:microsoft.com/office/officeart/2005/8/layout/target3"/>
    <dgm:cxn modelId="{04BA8ECD-951F-489A-A740-3321CDDEBFDD}" type="presParOf" srcId="{087D78AD-02C2-4F73-A5A2-66B0C617F427}" destId="{A7B7B364-2CC2-4EE3-A1C6-235DBBD0768E}" srcOrd="7" destOrd="0" presId="urn:microsoft.com/office/officeart/2005/8/layout/target3"/>
    <dgm:cxn modelId="{D24B4639-656F-48F4-8E44-4A938F6190F1}" type="presParOf" srcId="{087D78AD-02C2-4F73-A5A2-66B0C617F427}" destId="{F5AB3C8C-98A5-4BA7-875B-E42435B2B5A2}" srcOrd="8" destOrd="0" presId="urn:microsoft.com/office/officeart/2005/8/layout/target3"/>
    <dgm:cxn modelId="{504755A0-8E90-43EB-A0D0-77B34FB37D3C}" type="presParOf" srcId="{087D78AD-02C2-4F73-A5A2-66B0C617F427}" destId="{98EDD9E3-C2EF-463E-8A68-C5F6DE547250}" srcOrd="9" destOrd="0" presId="urn:microsoft.com/office/officeart/2005/8/layout/target3"/>
    <dgm:cxn modelId="{D7249CDD-C1D5-4643-9477-225D1B69BD84}" type="presParOf" srcId="{087D78AD-02C2-4F73-A5A2-66B0C617F427}" destId="{E3239817-A484-46DB-BAAD-DAE71D3503B8}" srcOrd="10" destOrd="0" presId="urn:microsoft.com/office/officeart/2005/8/layout/target3"/>
    <dgm:cxn modelId="{005929B0-86B8-41A5-ADB1-6DAA7A4B167F}" type="presParOf" srcId="{087D78AD-02C2-4F73-A5A2-66B0C617F427}" destId="{46FD79CB-1B2A-4B4D-B306-3EE107738E19}" srcOrd="11" destOrd="0" presId="urn:microsoft.com/office/officeart/2005/8/layout/target3"/>
    <dgm:cxn modelId="{93F4A12D-A8C2-4302-8833-D8EE76956645}" type="presParOf" srcId="{087D78AD-02C2-4F73-A5A2-66B0C617F427}" destId="{8FDA526D-5E65-4494-8BCF-3BBD909DAB6F}" srcOrd="12" destOrd="0" presId="urn:microsoft.com/office/officeart/2005/8/layout/target3"/>
    <dgm:cxn modelId="{C9E2A150-88E8-4093-9FCE-EAC02D7587CB}" type="presParOf" srcId="{087D78AD-02C2-4F73-A5A2-66B0C617F427}" destId="{CE3730F0-09A1-4FD3-B01A-E7A058FA7709}" srcOrd="13" destOrd="0" presId="urn:microsoft.com/office/officeart/2005/8/layout/target3"/>
    <dgm:cxn modelId="{7FD327D2-828C-47AC-B414-2C3E89CFF1FC}" type="presParOf" srcId="{087D78AD-02C2-4F73-A5A2-66B0C617F427}" destId="{503B42E3-3CDB-495B-8CBF-34EE547282E9}" srcOrd="14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F9AAC8D-20A1-472C-9DE4-8C3F5A68315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7F431C-6085-47D8-B136-CCD6CB797E98}">
      <dgm:prSet phldrT="[Текст]" custT="1"/>
      <dgm:spPr/>
      <dgm:t>
        <a:bodyPr/>
        <a:lstStyle/>
        <a:p>
          <a:r>
            <a:rPr lang="ru-RU" sz="1600" dirty="0" smtClean="0"/>
            <a:t>Адаптация и наставничество</a:t>
          </a:r>
          <a:endParaRPr lang="ru-RU" sz="1600" dirty="0"/>
        </a:p>
      </dgm:t>
    </dgm:pt>
    <dgm:pt modelId="{49747E1E-769A-4AFF-B82A-06F6DFA63BAF}" type="parTrans" cxnId="{3DE338DB-1D33-4A0E-822F-5F925E384AC1}">
      <dgm:prSet/>
      <dgm:spPr/>
      <dgm:t>
        <a:bodyPr/>
        <a:lstStyle/>
        <a:p>
          <a:endParaRPr lang="ru-RU"/>
        </a:p>
      </dgm:t>
    </dgm:pt>
    <dgm:pt modelId="{1F936E4E-01DD-41B8-A535-CF42CDFB3CBC}" type="sibTrans" cxnId="{3DE338DB-1D33-4A0E-822F-5F925E384AC1}">
      <dgm:prSet/>
      <dgm:spPr/>
      <dgm:t>
        <a:bodyPr/>
        <a:lstStyle/>
        <a:p>
          <a:endParaRPr lang="ru-RU"/>
        </a:p>
      </dgm:t>
    </dgm:pt>
    <dgm:pt modelId="{E1BFAB18-F416-4F34-BED4-C43E0939994D}">
      <dgm:prSet custT="1"/>
      <dgm:spPr/>
      <dgm:t>
        <a:bodyPr/>
        <a:lstStyle/>
        <a:p>
          <a:r>
            <a:rPr lang="ru-RU" sz="1600" dirty="0" smtClean="0"/>
            <a:t>Обучение, развитие, вовлеченность</a:t>
          </a:r>
          <a:endParaRPr lang="ru-RU" sz="1600" dirty="0"/>
        </a:p>
      </dgm:t>
    </dgm:pt>
    <dgm:pt modelId="{1540C63A-F52D-4BED-B0AC-9ECE904A20D4}" type="parTrans" cxnId="{4B067DB3-240A-44C0-AB7B-1A5599372DF0}">
      <dgm:prSet/>
      <dgm:spPr/>
      <dgm:t>
        <a:bodyPr/>
        <a:lstStyle/>
        <a:p>
          <a:endParaRPr lang="ru-RU"/>
        </a:p>
      </dgm:t>
    </dgm:pt>
    <dgm:pt modelId="{5755B761-3822-496C-B6A0-371B1B2C5509}" type="sibTrans" cxnId="{4B067DB3-240A-44C0-AB7B-1A5599372DF0}">
      <dgm:prSet/>
      <dgm:spPr/>
      <dgm:t>
        <a:bodyPr/>
        <a:lstStyle/>
        <a:p>
          <a:endParaRPr lang="ru-RU"/>
        </a:p>
      </dgm:t>
    </dgm:pt>
    <dgm:pt modelId="{52AD847F-76E8-43E5-88F9-4B4C07938E40}">
      <dgm:prSet custT="1"/>
      <dgm:spPr/>
      <dgm:t>
        <a:bodyPr/>
        <a:lstStyle/>
        <a:p>
          <a:r>
            <a:rPr lang="ru-RU" sz="1600" dirty="0" smtClean="0"/>
            <a:t>Корпоративная культура ,  осведомленность персонала</a:t>
          </a:r>
          <a:endParaRPr lang="ru-RU" sz="1600" dirty="0"/>
        </a:p>
      </dgm:t>
    </dgm:pt>
    <dgm:pt modelId="{8BA16F0B-9E5A-4D7E-B265-B1F998DC307C}" type="parTrans" cxnId="{DE8B3DA1-09F5-44EF-B742-1161AB7FF177}">
      <dgm:prSet/>
      <dgm:spPr/>
      <dgm:t>
        <a:bodyPr/>
        <a:lstStyle/>
        <a:p>
          <a:endParaRPr lang="ru-RU"/>
        </a:p>
      </dgm:t>
    </dgm:pt>
    <dgm:pt modelId="{2E8B7007-D032-44CC-AE99-487A1EB60753}" type="sibTrans" cxnId="{DE8B3DA1-09F5-44EF-B742-1161AB7FF177}">
      <dgm:prSet/>
      <dgm:spPr/>
      <dgm:t>
        <a:bodyPr/>
        <a:lstStyle/>
        <a:p>
          <a:endParaRPr lang="ru-RU"/>
        </a:p>
      </dgm:t>
    </dgm:pt>
    <dgm:pt modelId="{81309EA4-A78A-4FD0-BDCB-DA28B1380441}">
      <dgm:prSet custT="1"/>
      <dgm:spPr/>
      <dgm:t>
        <a:bodyPr/>
        <a:lstStyle/>
        <a:p>
          <a:r>
            <a:rPr lang="ru-RU" sz="1600" dirty="0" smtClean="0"/>
            <a:t>Стимулирование и мотивация</a:t>
          </a:r>
          <a:endParaRPr lang="ru-RU" sz="1600" dirty="0"/>
        </a:p>
      </dgm:t>
    </dgm:pt>
    <dgm:pt modelId="{F0E01A81-9BF8-449A-A2DD-E71583FC97BD}" type="parTrans" cxnId="{000FC54F-2188-4764-AB64-2D1D8F4FEB2A}">
      <dgm:prSet/>
      <dgm:spPr/>
      <dgm:t>
        <a:bodyPr/>
        <a:lstStyle/>
        <a:p>
          <a:endParaRPr lang="ru-RU"/>
        </a:p>
      </dgm:t>
    </dgm:pt>
    <dgm:pt modelId="{7A56B76D-3D0D-4DAA-8269-9DF9556035BC}" type="sibTrans" cxnId="{000FC54F-2188-4764-AB64-2D1D8F4FEB2A}">
      <dgm:prSet/>
      <dgm:spPr/>
      <dgm:t>
        <a:bodyPr/>
        <a:lstStyle/>
        <a:p>
          <a:endParaRPr lang="ru-RU"/>
        </a:p>
      </dgm:t>
    </dgm:pt>
    <dgm:pt modelId="{77A97811-A813-4849-A0D2-2BAA999E16EB}">
      <dgm:prSet custT="1"/>
      <dgm:spPr/>
      <dgm:t>
        <a:bodyPr/>
        <a:lstStyle/>
        <a:p>
          <a:r>
            <a:rPr lang="ru-RU" sz="1600" dirty="0" smtClean="0"/>
            <a:t>Формирование управленческой команды и резерва</a:t>
          </a:r>
          <a:endParaRPr lang="ru-RU" sz="1600" dirty="0"/>
        </a:p>
      </dgm:t>
    </dgm:pt>
    <dgm:pt modelId="{1374FDF1-6822-4D73-A68B-8EEBD3F8364D}" type="parTrans" cxnId="{D33D99D2-371D-46E7-B444-728F632102DB}">
      <dgm:prSet/>
      <dgm:spPr/>
      <dgm:t>
        <a:bodyPr/>
        <a:lstStyle/>
        <a:p>
          <a:endParaRPr lang="ru-RU"/>
        </a:p>
      </dgm:t>
    </dgm:pt>
    <dgm:pt modelId="{58DB984F-C675-4DB4-964E-4DDB7E8D5EC2}" type="sibTrans" cxnId="{D33D99D2-371D-46E7-B444-728F632102DB}">
      <dgm:prSet/>
      <dgm:spPr/>
      <dgm:t>
        <a:bodyPr/>
        <a:lstStyle/>
        <a:p>
          <a:endParaRPr lang="ru-RU"/>
        </a:p>
      </dgm:t>
    </dgm:pt>
    <dgm:pt modelId="{EE7A421C-FECC-4C53-981A-DEE289374DFB}">
      <dgm:prSet phldrT="[Текст]" custT="1"/>
      <dgm:spPr/>
      <dgm:t>
        <a:bodyPr/>
        <a:lstStyle/>
        <a:p>
          <a:r>
            <a:rPr lang="ru-RU" sz="1600" dirty="0" err="1" smtClean="0"/>
            <a:t>Найм</a:t>
          </a:r>
          <a:r>
            <a:rPr lang="ru-RU" sz="1600" dirty="0" smtClean="0"/>
            <a:t>, отбор</a:t>
          </a:r>
          <a:endParaRPr lang="ru-RU" sz="1600" dirty="0"/>
        </a:p>
      </dgm:t>
    </dgm:pt>
    <dgm:pt modelId="{15141A48-1162-4DEC-B58C-8B545410CE3E}" type="parTrans" cxnId="{AA3B2E77-89FF-4EFF-BA4C-0682384B0739}">
      <dgm:prSet/>
      <dgm:spPr/>
      <dgm:t>
        <a:bodyPr/>
        <a:lstStyle/>
        <a:p>
          <a:endParaRPr lang="ru-RU"/>
        </a:p>
      </dgm:t>
    </dgm:pt>
    <dgm:pt modelId="{E6B08368-CC2E-4CAA-837F-8523F50BA27C}" type="sibTrans" cxnId="{AA3B2E77-89FF-4EFF-BA4C-0682384B0739}">
      <dgm:prSet/>
      <dgm:spPr/>
      <dgm:t>
        <a:bodyPr/>
        <a:lstStyle/>
        <a:p>
          <a:endParaRPr lang="ru-RU"/>
        </a:p>
      </dgm:t>
    </dgm:pt>
    <dgm:pt modelId="{CBA9EA08-27CB-47C9-A576-1A494F1BF463}">
      <dgm:prSet custT="1"/>
      <dgm:spPr/>
      <dgm:t>
        <a:bodyPr/>
        <a:lstStyle/>
        <a:p>
          <a:r>
            <a:rPr lang="ru-RU" sz="1600" smtClean="0"/>
            <a:t>Аттестация и оценка</a:t>
          </a:r>
          <a:endParaRPr lang="ru-RU" sz="1600" dirty="0"/>
        </a:p>
      </dgm:t>
    </dgm:pt>
    <dgm:pt modelId="{17E0C183-9922-415B-8ACC-171BB276619A}" type="parTrans" cxnId="{34A13CDD-1132-44CE-B279-8A1250A17DCF}">
      <dgm:prSet/>
      <dgm:spPr/>
      <dgm:t>
        <a:bodyPr/>
        <a:lstStyle/>
        <a:p>
          <a:endParaRPr lang="ru-RU"/>
        </a:p>
      </dgm:t>
    </dgm:pt>
    <dgm:pt modelId="{CFB20E51-8E14-4196-9642-8C7C8746B508}" type="sibTrans" cxnId="{34A13CDD-1132-44CE-B279-8A1250A17DCF}">
      <dgm:prSet/>
      <dgm:spPr/>
      <dgm:t>
        <a:bodyPr/>
        <a:lstStyle/>
        <a:p>
          <a:endParaRPr lang="ru-RU"/>
        </a:p>
      </dgm:t>
    </dgm:pt>
    <dgm:pt modelId="{9314BEA6-83BF-470E-B9F0-CC857157F877}">
      <dgm:prSet custT="1"/>
      <dgm:spPr/>
      <dgm:t>
        <a:bodyPr/>
        <a:lstStyle/>
        <a:p>
          <a:r>
            <a:rPr lang="ru-RU" sz="1600" smtClean="0"/>
            <a:t>Аттестация и оценка</a:t>
          </a:r>
          <a:endParaRPr lang="ru-RU" sz="1600" dirty="0"/>
        </a:p>
      </dgm:t>
    </dgm:pt>
    <dgm:pt modelId="{84C4B82A-311E-4968-8AA9-4AC4104C260E}" type="parTrans" cxnId="{64ED8183-C6BC-471C-A92D-4E28BF34794C}">
      <dgm:prSet/>
      <dgm:spPr/>
      <dgm:t>
        <a:bodyPr/>
        <a:lstStyle/>
        <a:p>
          <a:endParaRPr lang="ru-RU"/>
        </a:p>
      </dgm:t>
    </dgm:pt>
    <dgm:pt modelId="{65FEA82E-1052-4318-8FAF-6E59D5258517}" type="sibTrans" cxnId="{64ED8183-C6BC-471C-A92D-4E28BF34794C}">
      <dgm:prSet/>
      <dgm:spPr/>
      <dgm:t>
        <a:bodyPr/>
        <a:lstStyle/>
        <a:p>
          <a:endParaRPr lang="ru-RU"/>
        </a:p>
      </dgm:t>
    </dgm:pt>
    <dgm:pt modelId="{5BCA0681-AA12-4C58-A524-E91E4295EB82}" type="pres">
      <dgm:prSet presAssocID="{CF9AAC8D-20A1-472C-9DE4-8C3F5A68315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241B73-4BB8-46E0-9E54-EEBAF31CF62B}" type="pres">
      <dgm:prSet presAssocID="{EE7A421C-FECC-4C53-981A-DEE289374DFB}" presName="parentLin" presStyleCnt="0"/>
      <dgm:spPr/>
    </dgm:pt>
    <dgm:pt modelId="{FD9270D9-A17D-463F-A049-5D6F73C3831A}" type="pres">
      <dgm:prSet presAssocID="{EE7A421C-FECC-4C53-981A-DEE289374DFB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22B6858C-4A2D-4965-ADC7-C1E3B01CE7B4}" type="pres">
      <dgm:prSet presAssocID="{EE7A421C-FECC-4C53-981A-DEE289374DFB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77A058-1289-4CCF-B160-1D548C281D6C}" type="pres">
      <dgm:prSet presAssocID="{EE7A421C-FECC-4C53-981A-DEE289374DFB}" presName="negativeSpace" presStyleCnt="0"/>
      <dgm:spPr/>
    </dgm:pt>
    <dgm:pt modelId="{A320D6FD-812C-4FA3-B205-1CA1F89CEE39}" type="pres">
      <dgm:prSet presAssocID="{EE7A421C-FECC-4C53-981A-DEE289374DFB}" presName="childText" presStyleLbl="conFgAcc1" presStyleIdx="0" presStyleCnt="8">
        <dgm:presLayoutVars>
          <dgm:bulletEnabled val="1"/>
        </dgm:presLayoutVars>
      </dgm:prSet>
      <dgm:spPr/>
    </dgm:pt>
    <dgm:pt modelId="{F37AF2B3-AC3C-41DF-9A77-C39635B111B5}" type="pres">
      <dgm:prSet presAssocID="{E6B08368-CC2E-4CAA-837F-8523F50BA27C}" presName="spaceBetweenRectangles" presStyleCnt="0"/>
      <dgm:spPr/>
    </dgm:pt>
    <dgm:pt modelId="{4510FEF3-1C61-4164-9281-626E6DAC5E52}" type="pres">
      <dgm:prSet presAssocID="{847F431C-6085-47D8-B136-CCD6CB797E98}" presName="parentLin" presStyleCnt="0"/>
      <dgm:spPr/>
    </dgm:pt>
    <dgm:pt modelId="{D1DDFD58-0B88-4EDE-B581-AE0FE5A7C898}" type="pres">
      <dgm:prSet presAssocID="{847F431C-6085-47D8-B136-CCD6CB797E98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BECC9AA0-BF12-4E44-8583-8595EA74284C}" type="pres">
      <dgm:prSet presAssocID="{847F431C-6085-47D8-B136-CCD6CB797E98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05F26F-9107-40B1-BC5E-6785333BD5E5}" type="pres">
      <dgm:prSet presAssocID="{847F431C-6085-47D8-B136-CCD6CB797E98}" presName="negativeSpace" presStyleCnt="0"/>
      <dgm:spPr/>
    </dgm:pt>
    <dgm:pt modelId="{E2578125-5267-4EA3-9A7A-6FF42159D355}" type="pres">
      <dgm:prSet presAssocID="{847F431C-6085-47D8-B136-CCD6CB797E98}" presName="childText" presStyleLbl="conFgAcc1" presStyleIdx="1" presStyleCnt="8">
        <dgm:presLayoutVars>
          <dgm:bulletEnabled val="1"/>
        </dgm:presLayoutVars>
      </dgm:prSet>
      <dgm:spPr/>
    </dgm:pt>
    <dgm:pt modelId="{15EDAC98-135A-44C6-B643-679CC794CB26}" type="pres">
      <dgm:prSet presAssocID="{1F936E4E-01DD-41B8-A535-CF42CDFB3CBC}" presName="spaceBetweenRectangles" presStyleCnt="0"/>
      <dgm:spPr/>
    </dgm:pt>
    <dgm:pt modelId="{9F739458-62F3-4871-9ADA-4BD7F752CE13}" type="pres">
      <dgm:prSet presAssocID="{CBA9EA08-27CB-47C9-A576-1A494F1BF463}" presName="parentLin" presStyleCnt="0"/>
      <dgm:spPr/>
    </dgm:pt>
    <dgm:pt modelId="{9EE5BBAE-92F7-4479-B0F7-392089621E02}" type="pres">
      <dgm:prSet presAssocID="{CBA9EA08-27CB-47C9-A576-1A494F1BF463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BFBDE65A-75F0-4706-8BD5-60E8FEFEFC7C}" type="pres">
      <dgm:prSet presAssocID="{CBA9EA08-27CB-47C9-A576-1A494F1BF463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CA42B-6BD8-435C-AE47-1E8B36A526C5}" type="pres">
      <dgm:prSet presAssocID="{CBA9EA08-27CB-47C9-A576-1A494F1BF463}" presName="negativeSpace" presStyleCnt="0"/>
      <dgm:spPr/>
    </dgm:pt>
    <dgm:pt modelId="{EAE79116-6FF3-45C8-97E3-20693C6D5D98}" type="pres">
      <dgm:prSet presAssocID="{CBA9EA08-27CB-47C9-A576-1A494F1BF463}" presName="childText" presStyleLbl="conFgAcc1" presStyleIdx="2" presStyleCnt="8">
        <dgm:presLayoutVars>
          <dgm:bulletEnabled val="1"/>
        </dgm:presLayoutVars>
      </dgm:prSet>
      <dgm:spPr/>
    </dgm:pt>
    <dgm:pt modelId="{1E261A05-D542-4DB7-8292-0F460FFD8D46}" type="pres">
      <dgm:prSet presAssocID="{CFB20E51-8E14-4196-9642-8C7C8746B508}" presName="spaceBetweenRectangles" presStyleCnt="0"/>
      <dgm:spPr/>
    </dgm:pt>
    <dgm:pt modelId="{BD74DF61-267C-4369-AC2A-14E3924FAA65}" type="pres">
      <dgm:prSet presAssocID="{E1BFAB18-F416-4F34-BED4-C43E0939994D}" presName="parentLin" presStyleCnt="0"/>
      <dgm:spPr/>
    </dgm:pt>
    <dgm:pt modelId="{971F08B6-5B98-4F58-883E-93BA18BF8477}" type="pres">
      <dgm:prSet presAssocID="{E1BFAB18-F416-4F34-BED4-C43E0939994D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85D80302-F673-4EFA-B4C7-EC167C26C0AE}" type="pres">
      <dgm:prSet presAssocID="{E1BFAB18-F416-4F34-BED4-C43E0939994D}" presName="parentText" presStyleLbl="node1" presStyleIdx="3" presStyleCnt="8" custLinFactNeighborX="9369" custLinFactNeighborY="-67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1C3E7C-6DB0-4DF4-B9A1-80F8C618EEC5}" type="pres">
      <dgm:prSet presAssocID="{E1BFAB18-F416-4F34-BED4-C43E0939994D}" presName="negativeSpace" presStyleCnt="0"/>
      <dgm:spPr/>
    </dgm:pt>
    <dgm:pt modelId="{3DF9FB73-A4A3-4B4D-954F-F4EA0CD5E1FB}" type="pres">
      <dgm:prSet presAssocID="{E1BFAB18-F416-4F34-BED4-C43E0939994D}" presName="childText" presStyleLbl="conFgAcc1" presStyleIdx="3" presStyleCnt="8">
        <dgm:presLayoutVars>
          <dgm:bulletEnabled val="1"/>
        </dgm:presLayoutVars>
      </dgm:prSet>
      <dgm:spPr/>
    </dgm:pt>
    <dgm:pt modelId="{2FE57A40-D603-4114-AB31-67D50CFAEEFB}" type="pres">
      <dgm:prSet presAssocID="{5755B761-3822-496C-B6A0-371B1B2C5509}" presName="spaceBetweenRectangles" presStyleCnt="0"/>
      <dgm:spPr/>
    </dgm:pt>
    <dgm:pt modelId="{4F745164-F8CC-4ECA-9344-03EF3935ED12}" type="pres">
      <dgm:prSet presAssocID="{9314BEA6-83BF-470E-B9F0-CC857157F877}" presName="parentLin" presStyleCnt="0"/>
      <dgm:spPr/>
    </dgm:pt>
    <dgm:pt modelId="{5D9F90A5-C778-4492-8721-48A1CAABBFB5}" type="pres">
      <dgm:prSet presAssocID="{9314BEA6-83BF-470E-B9F0-CC857157F877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810599E3-3FCB-4DF9-BC9D-0D960B3C8DA8}" type="pres">
      <dgm:prSet presAssocID="{9314BEA6-83BF-470E-B9F0-CC857157F877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1CB69-F88E-48C9-A041-A97F938B0C6D}" type="pres">
      <dgm:prSet presAssocID="{9314BEA6-83BF-470E-B9F0-CC857157F877}" presName="negativeSpace" presStyleCnt="0"/>
      <dgm:spPr/>
    </dgm:pt>
    <dgm:pt modelId="{44BDA211-DF5B-4CAC-9417-47BFA1E062E8}" type="pres">
      <dgm:prSet presAssocID="{9314BEA6-83BF-470E-B9F0-CC857157F877}" presName="childText" presStyleLbl="conFgAcc1" presStyleIdx="4" presStyleCnt="8">
        <dgm:presLayoutVars>
          <dgm:bulletEnabled val="1"/>
        </dgm:presLayoutVars>
      </dgm:prSet>
      <dgm:spPr/>
    </dgm:pt>
    <dgm:pt modelId="{6DF7644A-97AE-4C1C-B0D6-2917438B8DB5}" type="pres">
      <dgm:prSet presAssocID="{65FEA82E-1052-4318-8FAF-6E59D5258517}" presName="spaceBetweenRectangles" presStyleCnt="0"/>
      <dgm:spPr/>
    </dgm:pt>
    <dgm:pt modelId="{5D0CDFD7-99E2-4330-8A4B-A49481C00316}" type="pres">
      <dgm:prSet presAssocID="{52AD847F-76E8-43E5-88F9-4B4C07938E40}" presName="parentLin" presStyleCnt="0"/>
      <dgm:spPr/>
    </dgm:pt>
    <dgm:pt modelId="{2E4F1005-F0A4-444D-8DC2-10113AE26277}" type="pres">
      <dgm:prSet presAssocID="{52AD847F-76E8-43E5-88F9-4B4C07938E40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93346F12-5F9B-4C23-917E-36F633759704}" type="pres">
      <dgm:prSet presAssocID="{52AD847F-76E8-43E5-88F9-4B4C07938E40}" presName="parentText" presStyleLbl="node1" presStyleIdx="5" presStyleCnt="8" custScaleX="1000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C32A28-D91A-46ED-A277-5656082E272C}" type="pres">
      <dgm:prSet presAssocID="{52AD847F-76E8-43E5-88F9-4B4C07938E40}" presName="negativeSpace" presStyleCnt="0"/>
      <dgm:spPr/>
    </dgm:pt>
    <dgm:pt modelId="{1497AAA9-A0E7-4CA3-AD82-440A310B450E}" type="pres">
      <dgm:prSet presAssocID="{52AD847F-76E8-43E5-88F9-4B4C07938E40}" presName="childText" presStyleLbl="conFgAcc1" presStyleIdx="5" presStyleCnt="8">
        <dgm:presLayoutVars>
          <dgm:bulletEnabled val="1"/>
        </dgm:presLayoutVars>
      </dgm:prSet>
      <dgm:spPr/>
    </dgm:pt>
    <dgm:pt modelId="{0189ADD0-CA7B-4D55-939A-F69D25564CA2}" type="pres">
      <dgm:prSet presAssocID="{2E8B7007-D032-44CC-AE99-487A1EB60753}" presName="spaceBetweenRectangles" presStyleCnt="0"/>
      <dgm:spPr/>
    </dgm:pt>
    <dgm:pt modelId="{C918A39C-C897-4D3B-BA1B-29734900F456}" type="pres">
      <dgm:prSet presAssocID="{81309EA4-A78A-4FD0-BDCB-DA28B1380441}" presName="parentLin" presStyleCnt="0"/>
      <dgm:spPr/>
    </dgm:pt>
    <dgm:pt modelId="{22E54611-97F0-4F0C-8A78-92596714E91E}" type="pres">
      <dgm:prSet presAssocID="{81309EA4-A78A-4FD0-BDCB-DA28B1380441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92AD0891-F98A-4A40-B39F-C78A6FC3432C}" type="pres">
      <dgm:prSet presAssocID="{81309EA4-A78A-4FD0-BDCB-DA28B1380441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9121F-0B8F-4658-8050-F4AB3B486F71}" type="pres">
      <dgm:prSet presAssocID="{81309EA4-A78A-4FD0-BDCB-DA28B1380441}" presName="negativeSpace" presStyleCnt="0"/>
      <dgm:spPr/>
    </dgm:pt>
    <dgm:pt modelId="{A0A6ADCC-44CF-4926-8188-DBA14B588BB5}" type="pres">
      <dgm:prSet presAssocID="{81309EA4-A78A-4FD0-BDCB-DA28B1380441}" presName="childText" presStyleLbl="conFgAcc1" presStyleIdx="6" presStyleCnt="8">
        <dgm:presLayoutVars>
          <dgm:bulletEnabled val="1"/>
        </dgm:presLayoutVars>
      </dgm:prSet>
      <dgm:spPr/>
    </dgm:pt>
    <dgm:pt modelId="{A89D5A6D-EF8E-4EFD-9BE4-85C5E32DB309}" type="pres">
      <dgm:prSet presAssocID="{7A56B76D-3D0D-4DAA-8269-9DF9556035BC}" presName="spaceBetweenRectangles" presStyleCnt="0"/>
      <dgm:spPr/>
    </dgm:pt>
    <dgm:pt modelId="{49ED79D9-7988-445B-92B9-ED81C032480F}" type="pres">
      <dgm:prSet presAssocID="{77A97811-A813-4849-A0D2-2BAA999E16EB}" presName="parentLin" presStyleCnt="0"/>
      <dgm:spPr/>
    </dgm:pt>
    <dgm:pt modelId="{856A38A8-939D-4926-8950-32E44478673A}" type="pres">
      <dgm:prSet presAssocID="{77A97811-A813-4849-A0D2-2BAA999E16EB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EE5C3CF7-5C7F-483C-A09E-005CBCAFFB2A}" type="pres">
      <dgm:prSet presAssocID="{77A97811-A813-4849-A0D2-2BAA999E16EB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58414A-B5EB-4927-A0C6-C578EC9629E3}" type="pres">
      <dgm:prSet presAssocID="{77A97811-A813-4849-A0D2-2BAA999E16EB}" presName="negativeSpace" presStyleCnt="0"/>
      <dgm:spPr/>
    </dgm:pt>
    <dgm:pt modelId="{F81B5755-0BFB-4BE2-B79C-E3445DCA38AF}" type="pres">
      <dgm:prSet presAssocID="{77A97811-A813-4849-A0D2-2BAA999E16EB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1220E1E3-5DC1-4413-8DF4-B9577CF73AC0}" type="presOf" srcId="{9314BEA6-83BF-470E-B9F0-CC857157F877}" destId="{5D9F90A5-C778-4492-8721-48A1CAABBFB5}" srcOrd="0" destOrd="0" presId="urn:microsoft.com/office/officeart/2005/8/layout/list1"/>
    <dgm:cxn modelId="{AA3B2E77-89FF-4EFF-BA4C-0682384B0739}" srcId="{CF9AAC8D-20A1-472C-9DE4-8C3F5A683159}" destId="{EE7A421C-FECC-4C53-981A-DEE289374DFB}" srcOrd="0" destOrd="0" parTransId="{15141A48-1162-4DEC-B58C-8B545410CE3E}" sibTransId="{E6B08368-CC2E-4CAA-837F-8523F50BA27C}"/>
    <dgm:cxn modelId="{B3A20A11-1945-4895-9792-BB786804914B}" type="presOf" srcId="{52AD847F-76E8-43E5-88F9-4B4C07938E40}" destId="{2E4F1005-F0A4-444D-8DC2-10113AE26277}" srcOrd="0" destOrd="0" presId="urn:microsoft.com/office/officeart/2005/8/layout/list1"/>
    <dgm:cxn modelId="{14C7197D-3BE7-4883-A911-CAF0FDD1161B}" type="presOf" srcId="{E1BFAB18-F416-4F34-BED4-C43E0939994D}" destId="{971F08B6-5B98-4F58-883E-93BA18BF8477}" srcOrd="0" destOrd="0" presId="urn:microsoft.com/office/officeart/2005/8/layout/list1"/>
    <dgm:cxn modelId="{F7AE1061-D2C3-4207-924B-2CE2A5A48B63}" type="presOf" srcId="{9314BEA6-83BF-470E-B9F0-CC857157F877}" destId="{810599E3-3FCB-4DF9-BC9D-0D960B3C8DA8}" srcOrd="1" destOrd="0" presId="urn:microsoft.com/office/officeart/2005/8/layout/list1"/>
    <dgm:cxn modelId="{FD7015BF-624A-44E0-A49E-C29A21B5FF94}" type="presOf" srcId="{847F431C-6085-47D8-B136-CCD6CB797E98}" destId="{D1DDFD58-0B88-4EDE-B581-AE0FE5A7C898}" srcOrd="0" destOrd="0" presId="urn:microsoft.com/office/officeart/2005/8/layout/list1"/>
    <dgm:cxn modelId="{98290A80-0F92-45B1-9443-6B7C84C0E1FF}" type="presOf" srcId="{81309EA4-A78A-4FD0-BDCB-DA28B1380441}" destId="{92AD0891-F98A-4A40-B39F-C78A6FC3432C}" srcOrd="1" destOrd="0" presId="urn:microsoft.com/office/officeart/2005/8/layout/list1"/>
    <dgm:cxn modelId="{4B067DB3-240A-44C0-AB7B-1A5599372DF0}" srcId="{CF9AAC8D-20A1-472C-9DE4-8C3F5A683159}" destId="{E1BFAB18-F416-4F34-BED4-C43E0939994D}" srcOrd="3" destOrd="0" parTransId="{1540C63A-F52D-4BED-B0AC-9ECE904A20D4}" sibTransId="{5755B761-3822-496C-B6A0-371B1B2C5509}"/>
    <dgm:cxn modelId="{2C7348C4-8F24-46B1-9AF7-702F2E55CD64}" type="presOf" srcId="{77A97811-A813-4849-A0D2-2BAA999E16EB}" destId="{EE5C3CF7-5C7F-483C-A09E-005CBCAFFB2A}" srcOrd="1" destOrd="0" presId="urn:microsoft.com/office/officeart/2005/8/layout/list1"/>
    <dgm:cxn modelId="{854318AB-11D8-46A6-8C2D-F45ACC3D4C3A}" type="presOf" srcId="{E1BFAB18-F416-4F34-BED4-C43E0939994D}" destId="{85D80302-F673-4EFA-B4C7-EC167C26C0AE}" srcOrd="1" destOrd="0" presId="urn:microsoft.com/office/officeart/2005/8/layout/list1"/>
    <dgm:cxn modelId="{DE8B3DA1-09F5-44EF-B742-1161AB7FF177}" srcId="{CF9AAC8D-20A1-472C-9DE4-8C3F5A683159}" destId="{52AD847F-76E8-43E5-88F9-4B4C07938E40}" srcOrd="5" destOrd="0" parTransId="{8BA16F0B-9E5A-4D7E-B265-B1F998DC307C}" sibTransId="{2E8B7007-D032-44CC-AE99-487A1EB60753}"/>
    <dgm:cxn modelId="{48F8CBB2-E139-495B-B18C-BB413ABD916B}" type="presOf" srcId="{81309EA4-A78A-4FD0-BDCB-DA28B1380441}" destId="{22E54611-97F0-4F0C-8A78-92596714E91E}" srcOrd="0" destOrd="0" presId="urn:microsoft.com/office/officeart/2005/8/layout/list1"/>
    <dgm:cxn modelId="{DF25347B-56A7-425E-BBDC-54B220781EF3}" type="presOf" srcId="{EE7A421C-FECC-4C53-981A-DEE289374DFB}" destId="{FD9270D9-A17D-463F-A049-5D6F73C3831A}" srcOrd="0" destOrd="0" presId="urn:microsoft.com/office/officeart/2005/8/layout/list1"/>
    <dgm:cxn modelId="{9BF2FC86-9F8F-4336-922D-3FE2B0E1B9B5}" type="presOf" srcId="{52AD847F-76E8-43E5-88F9-4B4C07938E40}" destId="{93346F12-5F9B-4C23-917E-36F633759704}" srcOrd="1" destOrd="0" presId="urn:microsoft.com/office/officeart/2005/8/layout/list1"/>
    <dgm:cxn modelId="{4C79072D-9CB1-401E-B464-8C8EAAA8DA97}" type="presOf" srcId="{CBA9EA08-27CB-47C9-A576-1A494F1BF463}" destId="{BFBDE65A-75F0-4706-8BD5-60E8FEFEFC7C}" srcOrd="1" destOrd="0" presId="urn:microsoft.com/office/officeart/2005/8/layout/list1"/>
    <dgm:cxn modelId="{34A13CDD-1132-44CE-B279-8A1250A17DCF}" srcId="{CF9AAC8D-20A1-472C-9DE4-8C3F5A683159}" destId="{CBA9EA08-27CB-47C9-A576-1A494F1BF463}" srcOrd="2" destOrd="0" parTransId="{17E0C183-9922-415B-8ACC-171BB276619A}" sibTransId="{CFB20E51-8E14-4196-9642-8C7C8746B508}"/>
    <dgm:cxn modelId="{3DE338DB-1D33-4A0E-822F-5F925E384AC1}" srcId="{CF9AAC8D-20A1-472C-9DE4-8C3F5A683159}" destId="{847F431C-6085-47D8-B136-CCD6CB797E98}" srcOrd="1" destOrd="0" parTransId="{49747E1E-769A-4AFF-B82A-06F6DFA63BAF}" sibTransId="{1F936E4E-01DD-41B8-A535-CF42CDFB3CBC}"/>
    <dgm:cxn modelId="{D33D99D2-371D-46E7-B444-728F632102DB}" srcId="{CF9AAC8D-20A1-472C-9DE4-8C3F5A683159}" destId="{77A97811-A813-4849-A0D2-2BAA999E16EB}" srcOrd="7" destOrd="0" parTransId="{1374FDF1-6822-4D73-A68B-8EEBD3F8364D}" sibTransId="{58DB984F-C675-4DB4-964E-4DDB7E8D5EC2}"/>
    <dgm:cxn modelId="{61B8CB6D-5D0A-4951-881C-A1CE4BAC93BA}" type="presOf" srcId="{847F431C-6085-47D8-B136-CCD6CB797E98}" destId="{BECC9AA0-BF12-4E44-8583-8595EA74284C}" srcOrd="1" destOrd="0" presId="urn:microsoft.com/office/officeart/2005/8/layout/list1"/>
    <dgm:cxn modelId="{46FF6F66-E469-418F-B939-76DD6D2FC59A}" type="presOf" srcId="{CF9AAC8D-20A1-472C-9DE4-8C3F5A683159}" destId="{5BCA0681-AA12-4C58-A524-E91E4295EB82}" srcOrd="0" destOrd="0" presId="urn:microsoft.com/office/officeart/2005/8/layout/list1"/>
    <dgm:cxn modelId="{D7B73775-4EFD-49CF-BD24-308CB7C8F549}" type="presOf" srcId="{EE7A421C-FECC-4C53-981A-DEE289374DFB}" destId="{22B6858C-4A2D-4965-ADC7-C1E3B01CE7B4}" srcOrd="1" destOrd="0" presId="urn:microsoft.com/office/officeart/2005/8/layout/list1"/>
    <dgm:cxn modelId="{FF6B8F88-B9D2-458E-B316-ED69915555FA}" type="presOf" srcId="{CBA9EA08-27CB-47C9-A576-1A494F1BF463}" destId="{9EE5BBAE-92F7-4479-B0F7-392089621E02}" srcOrd="0" destOrd="0" presId="urn:microsoft.com/office/officeart/2005/8/layout/list1"/>
    <dgm:cxn modelId="{E0BE29C5-463F-43E2-828D-7BD06D5EE01A}" type="presOf" srcId="{77A97811-A813-4849-A0D2-2BAA999E16EB}" destId="{856A38A8-939D-4926-8950-32E44478673A}" srcOrd="0" destOrd="0" presId="urn:microsoft.com/office/officeart/2005/8/layout/list1"/>
    <dgm:cxn modelId="{000FC54F-2188-4764-AB64-2D1D8F4FEB2A}" srcId="{CF9AAC8D-20A1-472C-9DE4-8C3F5A683159}" destId="{81309EA4-A78A-4FD0-BDCB-DA28B1380441}" srcOrd="6" destOrd="0" parTransId="{F0E01A81-9BF8-449A-A2DD-E71583FC97BD}" sibTransId="{7A56B76D-3D0D-4DAA-8269-9DF9556035BC}"/>
    <dgm:cxn modelId="{64ED8183-C6BC-471C-A92D-4E28BF34794C}" srcId="{CF9AAC8D-20A1-472C-9DE4-8C3F5A683159}" destId="{9314BEA6-83BF-470E-B9F0-CC857157F877}" srcOrd="4" destOrd="0" parTransId="{84C4B82A-311E-4968-8AA9-4AC4104C260E}" sibTransId="{65FEA82E-1052-4318-8FAF-6E59D5258517}"/>
    <dgm:cxn modelId="{9F2492F6-8A8A-43A9-A5C4-6F1379621663}" type="presParOf" srcId="{5BCA0681-AA12-4C58-A524-E91E4295EB82}" destId="{6F241B73-4BB8-46E0-9E54-EEBAF31CF62B}" srcOrd="0" destOrd="0" presId="urn:microsoft.com/office/officeart/2005/8/layout/list1"/>
    <dgm:cxn modelId="{8322136D-48AE-4917-943F-B9C68065008C}" type="presParOf" srcId="{6F241B73-4BB8-46E0-9E54-EEBAF31CF62B}" destId="{FD9270D9-A17D-463F-A049-5D6F73C3831A}" srcOrd="0" destOrd="0" presId="urn:microsoft.com/office/officeart/2005/8/layout/list1"/>
    <dgm:cxn modelId="{1B97F427-112A-4776-B6A0-DD3D7FE27272}" type="presParOf" srcId="{6F241B73-4BB8-46E0-9E54-EEBAF31CF62B}" destId="{22B6858C-4A2D-4965-ADC7-C1E3B01CE7B4}" srcOrd="1" destOrd="0" presId="urn:microsoft.com/office/officeart/2005/8/layout/list1"/>
    <dgm:cxn modelId="{AF14C4DE-6287-4B4D-A9E9-59C2536C251A}" type="presParOf" srcId="{5BCA0681-AA12-4C58-A524-E91E4295EB82}" destId="{F577A058-1289-4CCF-B160-1D548C281D6C}" srcOrd="1" destOrd="0" presId="urn:microsoft.com/office/officeart/2005/8/layout/list1"/>
    <dgm:cxn modelId="{32BD760F-8AF5-4119-B4D0-FDD6DF8C03A3}" type="presParOf" srcId="{5BCA0681-AA12-4C58-A524-E91E4295EB82}" destId="{A320D6FD-812C-4FA3-B205-1CA1F89CEE39}" srcOrd="2" destOrd="0" presId="urn:microsoft.com/office/officeart/2005/8/layout/list1"/>
    <dgm:cxn modelId="{8B23E412-EDA6-4D3A-99AF-D33AD1AFCC72}" type="presParOf" srcId="{5BCA0681-AA12-4C58-A524-E91E4295EB82}" destId="{F37AF2B3-AC3C-41DF-9A77-C39635B111B5}" srcOrd="3" destOrd="0" presId="urn:microsoft.com/office/officeart/2005/8/layout/list1"/>
    <dgm:cxn modelId="{97D1F86E-D908-49A7-9A7D-EBEEC10E576B}" type="presParOf" srcId="{5BCA0681-AA12-4C58-A524-E91E4295EB82}" destId="{4510FEF3-1C61-4164-9281-626E6DAC5E52}" srcOrd="4" destOrd="0" presId="urn:microsoft.com/office/officeart/2005/8/layout/list1"/>
    <dgm:cxn modelId="{F7F3005E-55A5-413E-BC55-F286600B5468}" type="presParOf" srcId="{4510FEF3-1C61-4164-9281-626E6DAC5E52}" destId="{D1DDFD58-0B88-4EDE-B581-AE0FE5A7C898}" srcOrd="0" destOrd="0" presId="urn:microsoft.com/office/officeart/2005/8/layout/list1"/>
    <dgm:cxn modelId="{0FB550ED-FEF4-40D6-BFCA-B2825AB4A229}" type="presParOf" srcId="{4510FEF3-1C61-4164-9281-626E6DAC5E52}" destId="{BECC9AA0-BF12-4E44-8583-8595EA74284C}" srcOrd="1" destOrd="0" presId="urn:microsoft.com/office/officeart/2005/8/layout/list1"/>
    <dgm:cxn modelId="{E1237C72-88D3-4C07-932B-36C408BE6660}" type="presParOf" srcId="{5BCA0681-AA12-4C58-A524-E91E4295EB82}" destId="{0205F26F-9107-40B1-BC5E-6785333BD5E5}" srcOrd="5" destOrd="0" presId="urn:microsoft.com/office/officeart/2005/8/layout/list1"/>
    <dgm:cxn modelId="{DB49261F-0FFF-4A13-8A8D-466309E8B718}" type="presParOf" srcId="{5BCA0681-AA12-4C58-A524-E91E4295EB82}" destId="{E2578125-5267-4EA3-9A7A-6FF42159D355}" srcOrd="6" destOrd="0" presId="urn:microsoft.com/office/officeart/2005/8/layout/list1"/>
    <dgm:cxn modelId="{B41A66A5-D45A-47A0-B803-80711F0BD7E4}" type="presParOf" srcId="{5BCA0681-AA12-4C58-A524-E91E4295EB82}" destId="{15EDAC98-135A-44C6-B643-679CC794CB26}" srcOrd="7" destOrd="0" presId="urn:microsoft.com/office/officeart/2005/8/layout/list1"/>
    <dgm:cxn modelId="{6CA381CC-7773-4491-A6C5-C1234C721072}" type="presParOf" srcId="{5BCA0681-AA12-4C58-A524-E91E4295EB82}" destId="{9F739458-62F3-4871-9ADA-4BD7F752CE13}" srcOrd="8" destOrd="0" presId="urn:microsoft.com/office/officeart/2005/8/layout/list1"/>
    <dgm:cxn modelId="{830DC162-CFDF-4B2C-B396-DE72CC56679F}" type="presParOf" srcId="{9F739458-62F3-4871-9ADA-4BD7F752CE13}" destId="{9EE5BBAE-92F7-4479-B0F7-392089621E02}" srcOrd="0" destOrd="0" presId="urn:microsoft.com/office/officeart/2005/8/layout/list1"/>
    <dgm:cxn modelId="{E24D25E1-0BC0-4DB3-B5F1-28C55C05A61B}" type="presParOf" srcId="{9F739458-62F3-4871-9ADA-4BD7F752CE13}" destId="{BFBDE65A-75F0-4706-8BD5-60E8FEFEFC7C}" srcOrd="1" destOrd="0" presId="urn:microsoft.com/office/officeart/2005/8/layout/list1"/>
    <dgm:cxn modelId="{B1A0C0EC-BE8F-41D3-AC3B-2E77719BB876}" type="presParOf" srcId="{5BCA0681-AA12-4C58-A524-E91E4295EB82}" destId="{E1ECA42B-6BD8-435C-AE47-1E8B36A526C5}" srcOrd="9" destOrd="0" presId="urn:microsoft.com/office/officeart/2005/8/layout/list1"/>
    <dgm:cxn modelId="{42F0FCA5-53CE-4F4C-90C6-34B83F101289}" type="presParOf" srcId="{5BCA0681-AA12-4C58-A524-E91E4295EB82}" destId="{EAE79116-6FF3-45C8-97E3-20693C6D5D98}" srcOrd="10" destOrd="0" presId="urn:microsoft.com/office/officeart/2005/8/layout/list1"/>
    <dgm:cxn modelId="{71817C81-78A3-4B79-8552-D634CC4F5578}" type="presParOf" srcId="{5BCA0681-AA12-4C58-A524-E91E4295EB82}" destId="{1E261A05-D542-4DB7-8292-0F460FFD8D46}" srcOrd="11" destOrd="0" presId="urn:microsoft.com/office/officeart/2005/8/layout/list1"/>
    <dgm:cxn modelId="{25EFC7F8-244D-4CCE-B798-902499D58839}" type="presParOf" srcId="{5BCA0681-AA12-4C58-A524-E91E4295EB82}" destId="{BD74DF61-267C-4369-AC2A-14E3924FAA65}" srcOrd="12" destOrd="0" presId="urn:microsoft.com/office/officeart/2005/8/layout/list1"/>
    <dgm:cxn modelId="{53FBFD84-FB76-4A12-925F-BDE51275EEB4}" type="presParOf" srcId="{BD74DF61-267C-4369-AC2A-14E3924FAA65}" destId="{971F08B6-5B98-4F58-883E-93BA18BF8477}" srcOrd="0" destOrd="0" presId="urn:microsoft.com/office/officeart/2005/8/layout/list1"/>
    <dgm:cxn modelId="{365C2BAE-757B-4766-BB3C-1B548FF428FD}" type="presParOf" srcId="{BD74DF61-267C-4369-AC2A-14E3924FAA65}" destId="{85D80302-F673-4EFA-B4C7-EC167C26C0AE}" srcOrd="1" destOrd="0" presId="urn:microsoft.com/office/officeart/2005/8/layout/list1"/>
    <dgm:cxn modelId="{126BB3D7-1FA3-4763-9EF0-EACCB488D519}" type="presParOf" srcId="{5BCA0681-AA12-4C58-A524-E91E4295EB82}" destId="{CF1C3E7C-6DB0-4DF4-B9A1-80F8C618EEC5}" srcOrd="13" destOrd="0" presId="urn:microsoft.com/office/officeart/2005/8/layout/list1"/>
    <dgm:cxn modelId="{84B5E65A-5B08-475C-92A0-4C7C45D35503}" type="presParOf" srcId="{5BCA0681-AA12-4C58-A524-E91E4295EB82}" destId="{3DF9FB73-A4A3-4B4D-954F-F4EA0CD5E1FB}" srcOrd="14" destOrd="0" presId="urn:microsoft.com/office/officeart/2005/8/layout/list1"/>
    <dgm:cxn modelId="{BAB58BF2-0449-4FE4-B0C5-D5D80B6B7CBE}" type="presParOf" srcId="{5BCA0681-AA12-4C58-A524-E91E4295EB82}" destId="{2FE57A40-D603-4114-AB31-67D50CFAEEFB}" srcOrd="15" destOrd="0" presId="urn:microsoft.com/office/officeart/2005/8/layout/list1"/>
    <dgm:cxn modelId="{21DE0885-9869-4EF0-B9D1-5392064AAB0B}" type="presParOf" srcId="{5BCA0681-AA12-4C58-A524-E91E4295EB82}" destId="{4F745164-F8CC-4ECA-9344-03EF3935ED12}" srcOrd="16" destOrd="0" presId="urn:microsoft.com/office/officeart/2005/8/layout/list1"/>
    <dgm:cxn modelId="{3AD764A1-C449-4495-B8B1-AC0779362346}" type="presParOf" srcId="{4F745164-F8CC-4ECA-9344-03EF3935ED12}" destId="{5D9F90A5-C778-4492-8721-48A1CAABBFB5}" srcOrd="0" destOrd="0" presId="urn:microsoft.com/office/officeart/2005/8/layout/list1"/>
    <dgm:cxn modelId="{BC9BD30D-DD20-431D-A894-5C22E2A5D73F}" type="presParOf" srcId="{4F745164-F8CC-4ECA-9344-03EF3935ED12}" destId="{810599E3-3FCB-4DF9-BC9D-0D960B3C8DA8}" srcOrd="1" destOrd="0" presId="urn:microsoft.com/office/officeart/2005/8/layout/list1"/>
    <dgm:cxn modelId="{03466394-ECE7-4FB5-8F0B-EAF9CD98DBC0}" type="presParOf" srcId="{5BCA0681-AA12-4C58-A524-E91E4295EB82}" destId="{D801CB69-F88E-48C9-A041-A97F938B0C6D}" srcOrd="17" destOrd="0" presId="urn:microsoft.com/office/officeart/2005/8/layout/list1"/>
    <dgm:cxn modelId="{45384F55-A5D5-4561-85FB-C7573F87A691}" type="presParOf" srcId="{5BCA0681-AA12-4C58-A524-E91E4295EB82}" destId="{44BDA211-DF5B-4CAC-9417-47BFA1E062E8}" srcOrd="18" destOrd="0" presId="urn:microsoft.com/office/officeart/2005/8/layout/list1"/>
    <dgm:cxn modelId="{2A906A45-7CCD-46F1-9331-AE5A17978EC5}" type="presParOf" srcId="{5BCA0681-AA12-4C58-A524-E91E4295EB82}" destId="{6DF7644A-97AE-4C1C-B0D6-2917438B8DB5}" srcOrd="19" destOrd="0" presId="urn:microsoft.com/office/officeart/2005/8/layout/list1"/>
    <dgm:cxn modelId="{C3909DDA-1720-4C60-A5F6-2979FD119C71}" type="presParOf" srcId="{5BCA0681-AA12-4C58-A524-E91E4295EB82}" destId="{5D0CDFD7-99E2-4330-8A4B-A49481C00316}" srcOrd="20" destOrd="0" presId="urn:microsoft.com/office/officeart/2005/8/layout/list1"/>
    <dgm:cxn modelId="{20AE4AA2-C4AC-4BA7-BDB7-C8676E6CB515}" type="presParOf" srcId="{5D0CDFD7-99E2-4330-8A4B-A49481C00316}" destId="{2E4F1005-F0A4-444D-8DC2-10113AE26277}" srcOrd="0" destOrd="0" presId="urn:microsoft.com/office/officeart/2005/8/layout/list1"/>
    <dgm:cxn modelId="{0EAE8230-44FF-44C9-8DE2-3FF168357343}" type="presParOf" srcId="{5D0CDFD7-99E2-4330-8A4B-A49481C00316}" destId="{93346F12-5F9B-4C23-917E-36F633759704}" srcOrd="1" destOrd="0" presId="urn:microsoft.com/office/officeart/2005/8/layout/list1"/>
    <dgm:cxn modelId="{A256247E-1D29-481E-A0C4-18C088D9877C}" type="presParOf" srcId="{5BCA0681-AA12-4C58-A524-E91E4295EB82}" destId="{65C32A28-D91A-46ED-A277-5656082E272C}" srcOrd="21" destOrd="0" presId="urn:microsoft.com/office/officeart/2005/8/layout/list1"/>
    <dgm:cxn modelId="{FA4254F0-59BF-48F9-A114-42B0D652CAC4}" type="presParOf" srcId="{5BCA0681-AA12-4C58-A524-E91E4295EB82}" destId="{1497AAA9-A0E7-4CA3-AD82-440A310B450E}" srcOrd="22" destOrd="0" presId="urn:microsoft.com/office/officeart/2005/8/layout/list1"/>
    <dgm:cxn modelId="{7522202A-E43D-4DAE-952B-448822B087CE}" type="presParOf" srcId="{5BCA0681-AA12-4C58-A524-E91E4295EB82}" destId="{0189ADD0-CA7B-4D55-939A-F69D25564CA2}" srcOrd="23" destOrd="0" presId="urn:microsoft.com/office/officeart/2005/8/layout/list1"/>
    <dgm:cxn modelId="{9C48DD80-1FE3-44AF-B625-6553C8F3C5A5}" type="presParOf" srcId="{5BCA0681-AA12-4C58-A524-E91E4295EB82}" destId="{C918A39C-C897-4D3B-BA1B-29734900F456}" srcOrd="24" destOrd="0" presId="urn:microsoft.com/office/officeart/2005/8/layout/list1"/>
    <dgm:cxn modelId="{AF8CC32A-A2DF-4C78-9EA8-BB46EC8AD0B2}" type="presParOf" srcId="{C918A39C-C897-4D3B-BA1B-29734900F456}" destId="{22E54611-97F0-4F0C-8A78-92596714E91E}" srcOrd="0" destOrd="0" presId="urn:microsoft.com/office/officeart/2005/8/layout/list1"/>
    <dgm:cxn modelId="{7CDCC968-53F0-4027-AF53-1C0C4831CDE2}" type="presParOf" srcId="{C918A39C-C897-4D3B-BA1B-29734900F456}" destId="{92AD0891-F98A-4A40-B39F-C78A6FC3432C}" srcOrd="1" destOrd="0" presId="urn:microsoft.com/office/officeart/2005/8/layout/list1"/>
    <dgm:cxn modelId="{10B28E9E-7418-464B-9EEE-263D866645C2}" type="presParOf" srcId="{5BCA0681-AA12-4C58-A524-E91E4295EB82}" destId="{FA49121F-0B8F-4658-8050-F4AB3B486F71}" srcOrd="25" destOrd="0" presId="urn:microsoft.com/office/officeart/2005/8/layout/list1"/>
    <dgm:cxn modelId="{9ABF7BBD-B3AA-4636-AF06-D2CA16D93CE4}" type="presParOf" srcId="{5BCA0681-AA12-4C58-A524-E91E4295EB82}" destId="{A0A6ADCC-44CF-4926-8188-DBA14B588BB5}" srcOrd="26" destOrd="0" presId="urn:microsoft.com/office/officeart/2005/8/layout/list1"/>
    <dgm:cxn modelId="{D83AD780-C4D8-426A-A717-0E417283506C}" type="presParOf" srcId="{5BCA0681-AA12-4C58-A524-E91E4295EB82}" destId="{A89D5A6D-EF8E-4EFD-9BE4-85C5E32DB309}" srcOrd="27" destOrd="0" presId="urn:microsoft.com/office/officeart/2005/8/layout/list1"/>
    <dgm:cxn modelId="{7C535ED1-978D-4DC3-93AE-532B6B81F8F9}" type="presParOf" srcId="{5BCA0681-AA12-4C58-A524-E91E4295EB82}" destId="{49ED79D9-7988-445B-92B9-ED81C032480F}" srcOrd="28" destOrd="0" presId="urn:microsoft.com/office/officeart/2005/8/layout/list1"/>
    <dgm:cxn modelId="{CB4267FA-5583-4608-BF1A-6EF15108AF5B}" type="presParOf" srcId="{49ED79D9-7988-445B-92B9-ED81C032480F}" destId="{856A38A8-939D-4926-8950-32E44478673A}" srcOrd="0" destOrd="0" presId="urn:microsoft.com/office/officeart/2005/8/layout/list1"/>
    <dgm:cxn modelId="{1E6027A6-0F59-4FF4-BA0E-5E02A02DC996}" type="presParOf" srcId="{49ED79D9-7988-445B-92B9-ED81C032480F}" destId="{EE5C3CF7-5C7F-483C-A09E-005CBCAFFB2A}" srcOrd="1" destOrd="0" presId="urn:microsoft.com/office/officeart/2005/8/layout/list1"/>
    <dgm:cxn modelId="{1E24DD26-3983-4D17-9A9E-0C21D628335F}" type="presParOf" srcId="{5BCA0681-AA12-4C58-A524-E91E4295EB82}" destId="{3258414A-B5EB-4927-A0C6-C578EC9629E3}" srcOrd="29" destOrd="0" presId="urn:microsoft.com/office/officeart/2005/8/layout/list1"/>
    <dgm:cxn modelId="{428439A8-6152-4616-A138-AA79A18FEE90}" type="presParOf" srcId="{5BCA0681-AA12-4C58-A524-E91E4295EB82}" destId="{F81B5755-0BFB-4BE2-B79C-E3445DCA38AF}" srcOrd="3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04AF27D-8C80-4604-B5EE-25F2911F85A9}" type="doc">
      <dgm:prSet loTypeId="urn:microsoft.com/office/officeart/2005/8/layout/vList4#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088C3F2-232B-4349-A96D-04D9BF2F0DEE}">
      <dgm:prSet phldrT="[Текст]" custT="1"/>
      <dgm:spPr/>
      <dgm:t>
        <a:bodyPr/>
        <a:lstStyle/>
        <a:p>
          <a:r>
            <a: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2017</a:t>
          </a:r>
          <a:r>
            <a: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</a:t>
          </a:r>
          <a:r>
            <a: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 качества</a:t>
          </a:r>
        </a:p>
      </dgm:t>
    </dgm:pt>
    <dgm:pt modelId="{82EB6B64-04E1-4F1F-8E61-B7DC76211AE1}" type="parTrans" cxnId="{9A64E793-59A8-459D-BC76-5E36743044EC}">
      <dgm:prSet/>
      <dgm:spPr/>
      <dgm:t>
        <a:bodyPr/>
        <a:lstStyle/>
        <a:p>
          <a:endParaRPr lang="ru-RU" sz="360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73E6C-B64D-441F-81F3-2E9E943529FA}" type="sibTrans" cxnId="{9A64E793-59A8-459D-BC76-5E36743044EC}">
      <dgm:prSet/>
      <dgm:spPr/>
      <dgm:t>
        <a:bodyPr/>
        <a:lstStyle/>
        <a:p>
          <a:endParaRPr lang="ru-RU" sz="360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8C04B0-7035-460F-943E-D0360B7A906A}">
      <dgm:prSet phldrT="[Текст]" custT="1"/>
      <dgm:spPr/>
      <dgm:t>
        <a:bodyPr/>
        <a:lstStyle/>
        <a:p>
          <a:r>
            <a: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2018</a:t>
          </a:r>
          <a:r>
            <a: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r>
            <a: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мастерства</a:t>
          </a:r>
        </a:p>
      </dgm:t>
    </dgm:pt>
    <dgm:pt modelId="{8B313F90-19CA-4387-907B-9428B7317BAF}" type="parTrans" cxnId="{71FCEAEE-9B68-4779-B7C5-2891B3CE1981}">
      <dgm:prSet/>
      <dgm:spPr/>
      <dgm:t>
        <a:bodyPr/>
        <a:lstStyle/>
        <a:p>
          <a:endParaRPr lang="ru-RU" sz="360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AFEF2C-52DA-420D-AB2E-AD21020CCA61}" type="sibTrans" cxnId="{71FCEAEE-9B68-4779-B7C5-2891B3CE1981}">
      <dgm:prSet/>
      <dgm:spPr/>
      <dgm:t>
        <a:bodyPr/>
        <a:lstStyle/>
        <a:p>
          <a:endParaRPr lang="ru-RU" sz="360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E77390-CED8-42CB-B974-8E708019C437}">
      <dgm:prSet phldrT="[Текст]" custT="1"/>
      <dgm:spPr/>
      <dgm:t>
        <a:bodyPr/>
        <a:lstStyle/>
        <a:p>
          <a:r>
            <a: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</a:t>
          </a:r>
          <a:r>
            <a: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 технологий</a:t>
          </a:r>
        </a:p>
      </dgm:t>
    </dgm:pt>
    <dgm:pt modelId="{C8F1F1A1-B148-4E3E-85E4-9194C75492AC}" type="parTrans" cxnId="{AAA74337-B7DB-482C-B7B5-56612249C1A5}">
      <dgm:prSet/>
      <dgm:spPr/>
      <dgm:t>
        <a:bodyPr/>
        <a:lstStyle/>
        <a:p>
          <a:endParaRPr lang="ru-RU" sz="360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77A1DC-C245-42EB-AF8C-889345AFBAB3}" type="sibTrans" cxnId="{AAA74337-B7DB-482C-B7B5-56612249C1A5}">
      <dgm:prSet/>
      <dgm:spPr/>
      <dgm:t>
        <a:bodyPr/>
        <a:lstStyle/>
        <a:p>
          <a:endParaRPr lang="ru-RU" sz="360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D389F7-28D4-482F-B48E-65390346E2F6}">
      <dgm:prSet phldrT="[Текст]" custT="1"/>
      <dgm:spPr/>
      <dgm:t>
        <a:bodyPr/>
        <a:lstStyle/>
        <a:p>
          <a:r>
            <a: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</a:t>
          </a:r>
          <a:r>
            <a: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 эффективности</a:t>
          </a:r>
        </a:p>
      </dgm:t>
    </dgm:pt>
    <dgm:pt modelId="{3E845470-C359-4742-9EE1-9FB90C3C8EAD}" type="parTrans" cxnId="{B6FB1B1F-5767-4790-A31F-D163E023516E}">
      <dgm:prSet/>
      <dgm:spPr/>
      <dgm:t>
        <a:bodyPr/>
        <a:lstStyle/>
        <a:p>
          <a:endParaRPr lang="ru-RU" sz="3600">
            <a:solidFill>
              <a:schemeClr val="accent1">
                <a:lumMod val="50000"/>
              </a:schemeClr>
            </a:solidFill>
          </a:endParaRPr>
        </a:p>
      </dgm:t>
    </dgm:pt>
    <dgm:pt modelId="{02F31E0D-CAB0-4FA3-A16B-C1E1FF30CF02}" type="sibTrans" cxnId="{B6FB1B1F-5767-4790-A31F-D163E023516E}">
      <dgm:prSet/>
      <dgm:spPr/>
      <dgm:t>
        <a:bodyPr/>
        <a:lstStyle/>
        <a:p>
          <a:endParaRPr lang="ru-RU" sz="3600">
            <a:solidFill>
              <a:schemeClr val="accent1">
                <a:lumMod val="50000"/>
              </a:schemeClr>
            </a:solidFill>
          </a:endParaRPr>
        </a:p>
      </dgm:t>
    </dgm:pt>
    <dgm:pt modelId="{69D510EB-DE09-4806-A3E1-F789D22CD9D5}" type="pres">
      <dgm:prSet presAssocID="{D04AF27D-8C80-4604-B5EE-25F2911F85A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E94EFD-91B2-44C2-B443-89386653FC28}" type="pres">
      <dgm:prSet presAssocID="{E088C3F2-232B-4349-A96D-04D9BF2F0DEE}" presName="comp" presStyleCnt="0"/>
      <dgm:spPr/>
    </dgm:pt>
    <dgm:pt modelId="{859FD97D-B0AC-443B-B96D-5CB6FBFB13C8}" type="pres">
      <dgm:prSet presAssocID="{E088C3F2-232B-4349-A96D-04D9BF2F0DEE}" presName="box" presStyleLbl="node1" presStyleIdx="0" presStyleCnt="4" custScaleY="87899" custLinFactNeighborX="3137" custLinFactNeighborY="-11990"/>
      <dgm:spPr/>
      <dgm:t>
        <a:bodyPr/>
        <a:lstStyle/>
        <a:p>
          <a:endParaRPr lang="ru-RU"/>
        </a:p>
      </dgm:t>
    </dgm:pt>
    <dgm:pt modelId="{37F4B26F-86A4-4FE6-B760-4854814005D7}" type="pres">
      <dgm:prSet presAssocID="{E088C3F2-232B-4349-A96D-04D9BF2F0DEE}" presName="img" presStyleLbl="fgImgPlace1" presStyleIdx="0" presStyleCnt="4" custScaleX="78677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EB58C2BA-03E1-4A31-A461-353EB9162D61}" type="pres">
      <dgm:prSet presAssocID="{E088C3F2-232B-4349-A96D-04D9BF2F0DE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5AF59-110A-4AA2-9E94-2E0817E16757}" type="pres">
      <dgm:prSet presAssocID="{B9873E6C-B64D-441F-81F3-2E9E943529FA}" presName="spacer" presStyleCnt="0"/>
      <dgm:spPr/>
    </dgm:pt>
    <dgm:pt modelId="{21EF98A9-D3B2-4F47-B1FC-3F44FC572F74}" type="pres">
      <dgm:prSet presAssocID="{B08C04B0-7035-460F-943E-D0360B7A906A}" presName="comp" presStyleCnt="0"/>
      <dgm:spPr/>
    </dgm:pt>
    <dgm:pt modelId="{2250B779-4842-4FA1-9779-284E91F15106}" type="pres">
      <dgm:prSet presAssocID="{B08C04B0-7035-460F-943E-D0360B7A906A}" presName="box" presStyleLbl="node1" presStyleIdx="1" presStyleCnt="4" custScaleY="80629" custLinFactNeighborX="315" custLinFactNeighborY="2897"/>
      <dgm:spPr/>
      <dgm:t>
        <a:bodyPr/>
        <a:lstStyle/>
        <a:p>
          <a:endParaRPr lang="ru-RU"/>
        </a:p>
      </dgm:t>
    </dgm:pt>
    <dgm:pt modelId="{4DF2E3C4-F948-40E7-84E7-10D12C7815E1}" type="pres">
      <dgm:prSet presAssocID="{B08C04B0-7035-460F-943E-D0360B7A906A}" presName="img" presStyleLbl="fgImgPlace1" presStyleIdx="1" presStyleCnt="4" custScaleX="78027" custScaleY="89217" custLinFactNeighborX="0" custLinFactNeighborY="908"/>
      <dgm:spPr>
        <a:blipFill rotWithShape="1">
          <a:blip xmlns:r="http://schemas.openxmlformats.org/officeDocument/2006/relationships" r:embed="rId2"/>
          <a:srcRect/>
          <a:stretch>
            <a:fillRect l="-24000" r="-24000"/>
          </a:stretch>
        </a:blipFill>
      </dgm:spPr>
    </dgm:pt>
    <dgm:pt modelId="{643E0CEB-3B80-4D75-8DCA-E54589AB83CA}" type="pres">
      <dgm:prSet presAssocID="{B08C04B0-7035-460F-943E-D0360B7A906A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9EF71-12E1-42E7-9BDF-04E7714D22CD}" type="pres">
      <dgm:prSet presAssocID="{0AAFEF2C-52DA-420D-AB2E-AD21020CCA61}" presName="spacer" presStyleCnt="0"/>
      <dgm:spPr/>
    </dgm:pt>
    <dgm:pt modelId="{20998BE3-9364-4EA1-9F5B-72FCE0134320}" type="pres">
      <dgm:prSet presAssocID="{A7E77390-CED8-42CB-B974-8E708019C437}" presName="comp" presStyleCnt="0"/>
      <dgm:spPr/>
    </dgm:pt>
    <dgm:pt modelId="{EA834D9E-F3C6-47C1-938F-F2ED19B3C2B0}" type="pres">
      <dgm:prSet presAssocID="{A7E77390-CED8-42CB-B974-8E708019C437}" presName="box" presStyleLbl="node1" presStyleIdx="2" presStyleCnt="4" custScaleY="77852" custLinFactNeighborX="315" custLinFactNeighborY="1386"/>
      <dgm:spPr/>
      <dgm:t>
        <a:bodyPr/>
        <a:lstStyle/>
        <a:p>
          <a:endParaRPr lang="ru-RU"/>
        </a:p>
      </dgm:t>
    </dgm:pt>
    <dgm:pt modelId="{4C0C5AD6-2F8A-45E6-BD5B-88A86953D695}" type="pres">
      <dgm:prSet presAssocID="{A7E77390-CED8-42CB-B974-8E708019C437}" presName="img" presStyleLbl="fgImgPlace1" presStyleIdx="2" presStyleCnt="4" custScaleX="78677"/>
      <dgm:spPr>
        <a:blipFill rotWithShape="1">
          <a:blip xmlns:r="http://schemas.openxmlformats.org/officeDocument/2006/relationships" r:embed="rId3"/>
          <a:srcRect/>
          <a:stretch>
            <a:fillRect l="-19000" r="-19000"/>
          </a:stretch>
        </a:blipFill>
      </dgm:spPr>
    </dgm:pt>
    <dgm:pt modelId="{906A9A15-8E04-41A9-9DC3-EBB53EE064F2}" type="pres">
      <dgm:prSet presAssocID="{A7E77390-CED8-42CB-B974-8E708019C43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16218-2593-40E1-AE1E-59C5DB8BEC9E}" type="pres">
      <dgm:prSet presAssocID="{AD77A1DC-C245-42EB-AF8C-889345AFBAB3}" presName="spacer" presStyleCnt="0"/>
      <dgm:spPr/>
    </dgm:pt>
    <dgm:pt modelId="{4BD9AAD6-E355-47C1-94F6-0BA5F1215FF9}" type="pres">
      <dgm:prSet presAssocID="{BBD389F7-28D4-482F-B48E-65390346E2F6}" presName="comp" presStyleCnt="0"/>
      <dgm:spPr/>
    </dgm:pt>
    <dgm:pt modelId="{250E7AF4-EC5A-4B08-A797-79371C775DB1}" type="pres">
      <dgm:prSet presAssocID="{BBD389F7-28D4-482F-B48E-65390346E2F6}" presName="box" presStyleLbl="node1" presStyleIdx="3" presStyleCnt="4" custScaleY="74783"/>
      <dgm:spPr/>
      <dgm:t>
        <a:bodyPr/>
        <a:lstStyle/>
        <a:p>
          <a:endParaRPr lang="ru-RU"/>
        </a:p>
      </dgm:t>
    </dgm:pt>
    <dgm:pt modelId="{684E5653-D3F2-497D-BD68-DF838D752CE0}" type="pres">
      <dgm:prSet presAssocID="{BBD389F7-28D4-482F-B48E-65390346E2F6}" presName="img" presStyleLbl="fgImgPlace1" presStyleIdx="3" presStyleCnt="4" custScaleX="78677"/>
      <dgm:spPr>
        <a:blipFill rotWithShape="1">
          <a:blip xmlns:r="http://schemas.openxmlformats.org/officeDocument/2006/relationships" r:embed="rId4"/>
          <a:srcRect/>
          <a:stretch>
            <a:fillRect l="-5000" r="-5000"/>
          </a:stretch>
        </a:blipFill>
      </dgm:spPr>
    </dgm:pt>
    <dgm:pt modelId="{F400B4E1-FC0E-4B8E-9EF9-2E9BE563FECD}" type="pres">
      <dgm:prSet presAssocID="{BBD389F7-28D4-482F-B48E-65390346E2F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BA1B81-EAFF-4903-BB5A-2EBA58B71BC7}" type="presOf" srcId="{A7E77390-CED8-42CB-B974-8E708019C437}" destId="{906A9A15-8E04-41A9-9DC3-EBB53EE064F2}" srcOrd="1" destOrd="0" presId="urn:microsoft.com/office/officeart/2005/8/layout/vList4#1"/>
    <dgm:cxn modelId="{C14005B7-7F5F-4D56-BB76-C38EEB2A62FC}" type="presOf" srcId="{E088C3F2-232B-4349-A96D-04D9BF2F0DEE}" destId="{859FD97D-B0AC-443B-B96D-5CB6FBFB13C8}" srcOrd="0" destOrd="0" presId="urn:microsoft.com/office/officeart/2005/8/layout/vList4#1"/>
    <dgm:cxn modelId="{7A3AEECC-0F0E-44C4-A526-0DC28B9BDED5}" type="presOf" srcId="{BBD389F7-28D4-482F-B48E-65390346E2F6}" destId="{F400B4E1-FC0E-4B8E-9EF9-2E9BE563FECD}" srcOrd="1" destOrd="0" presId="urn:microsoft.com/office/officeart/2005/8/layout/vList4#1"/>
    <dgm:cxn modelId="{84FE2AA5-594C-4488-8DA4-55563A564448}" type="presOf" srcId="{B08C04B0-7035-460F-943E-D0360B7A906A}" destId="{643E0CEB-3B80-4D75-8DCA-E54589AB83CA}" srcOrd="1" destOrd="0" presId="urn:microsoft.com/office/officeart/2005/8/layout/vList4#1"/>
    <dgm:cxn modelId="{AAA74337-B7DB-482C-B7B5-56612249C1A5}" srcId="{D04AF27D-8C80-4604-B5EE-25F2911F85A9}" destId="{A7E77390-CED8-42CB-B974-8E708019C437}" srcOrd="2" destOrd="0" parTransId="{C8F1F1A1-B148-4E3E-85E4-9194C75492AC}" sibTransId="{AD77A1DC-C245-42EB-AF8C-889345AFBAB3}"/>
    <dgm:cxn modelId="{0C418080-BA81-4069-813F-25BFBDFF4A82}" type="presOf" srcId="{B08C04B0-7035-460F-943E-D0360B7A906A}" destId="{2250B779-4842-4FA1-9779-284E91F15106}" srcOrd="0" destOrd="0" presId="urn:microsoft.com/office/officeart/2005/8/layout/vList4#1"/>
    <dgm:cxn modelId="{B6FB1B1F-5767-4790-A31F-D163E023516E}" srcId="{D04AF27D-8C80-4604-B5EE-25F2911F85A9}" destId="{BBD389F7-28D4-482F-B48E-65390346E2F6}" srcOrd="3" destOrd="0" parTransId="{3E845470-C359-4742-9EE1-9FB90C3C8EAD}" sibTransId="{02F31E0D-CAB0-4FA3-A16B-C1E1FF30CF02}"/>
    <dgm:cxn modelId="{84BD33E7-7807-46A3-A51A-20DC79919759}" type="presOf" srcId="{D04AF27D-8C80-4604-B5EE-25F2911F85A9}" destId="{69D510EB-DE09-4806-A3E1-F789D22CD9D5}" srcOrd="0" destOrd="0" presId="urn:microsoft.com/office/officeart/2005/8/layout/vList4#1"/>
    <dgm:cxn modelId="{DD60D934-272A-489B-B3D2-0504BF7986B8}" type="presOf" srcId="{BBD389F7-28D4-482F-B48E-65390346E2F6}" destId="{250E7AF4-EC5A-4B08-A797-79371C775DB1}" srcOrd="0" destOrd="0" presId="urn:microsoft.com/office/officeart/2005/8/layout/vList4#1"/>
    <dgm:cxn modelId="{71FCEAEE-9B68-4779-B7C5-2891B3CE1981}" srcId="{D04AF27D-8C80-4604-B5EE-25F2911F85A9}" destId="{B08C04B0-7035-460F-943E-D0360B7A906A}" srcOrd="1" destOrd="0" parTransId="{8B313F90-19CA-4387-907B-9428B7317BAF}" sibTransId="{0AAFEF2C-52DA-420D-AB2E-AD21020CCA61}"/>
    <dgm:cxn modelId="{1B6C40A8-9447-455D-92AD-5478E6C01E32}" type="presOf" srcId="{E088C3F2-232B-4349-A96D-04D9BF2F0DEE}" destId="{EB58C2BA-03E1-4A31-A461-353EB9162D61}" srcOrd="1" destOrd="0" presId="urn:microsoft.com/office/officeart/2005/8/layout/vList4#1"/>
    <dgm:cxn modelId="{82315C7F-0D58-45C7-86AE-395EBF4C1ACB}" type="presOf" srcId="{A7E77390-CED8-42CB-B974-8E708019C437}" destId="{EA834D9E-F3C6-47C1-938F-F2ED19B3C2B0}" srcOrd="0" destOrd="0" presId="urn:microsoft.com/office/officeart/2005/8/layout/vList4#1"/>
    <dgm:cxn modelId="{9A64E793-59A8-459D-BC76-5E36743044EC}" srcId="{D04AF27D-8C80-4604-B5EE-25F2911F85A9}" destId="{E088C3F2-232B-4349-A96D-04D9BF2F0DEE}" srcOrd="0" destOrd="0" parTransId="{82EB6B64-04E1-4F1F-8E61-B7DC76211AE1}" sibTransId="{B9873E6C-B64D-441F-81F3-2E9E943529FA}"/>
    <dgm:cxn modelId="{CA04F004-52E2-4E1C-BFED-2379608715BC}" type="presParOf" srcId="{69D510EB-DE09-4806-A3E1-F789D22CD9D5}" destId="{F6E94EFD-91B2-44C2-B443-89386653FC28}" srcOrd="0" destOrd="0" presId="urn:microsoft.com/office/officeart/2005/8/layout/vList4#1"/>
    <dgm:cxn modelId="{5FF538B2-36C7-4D5D-9C4F-4481AC9CD657}" type="presParOf" srcId="{F6E94EFD-91B2-44C2-B443-89386653FC28}" destId="{859FD97D-B0AC-443B-B96D-5CB6FBFB13C8}" srcOrd="0" destOrd="0" presId="urn:microsoft.com/office/officeart/2005/8/layout/vList4#1"/>
    <dgm:cxn modelId="{DFFE40D6-09DB-45C4-B841-50AA02AF90B5}" type="presParOf" srcId="{F6E94EFD-91B2-44C2-B443-89386653FC28}" destId="{37F4B26F-86A4-4FE6-B760-4854814005D7}" srcOrd="1" destOrd="0" presId="urn:microsoft.com/office/officeart/2005/8/layout/vList4#1"/>
    <dgm:cxn modelId="{3B1B0712-CF33-48E1-9C1A-B0DE03DBFDF9}" type="presParOf" srcId="{F6E94EFD-91B2-44C2-B443-89386653FC28}" destId="{EB58C2BA-03E1-4A31-A461-353EB9162D61}" srcOrd="2" destOrd="0" presId="urn:microsoft.com/office/officeart/2005/8/layout/vList4#1"/>
    <dgm:cxn modelId="{0D27FFF2-6468-4F5D-90F5-AF225825CA7D}" type="presParOf" srcId="{69D510EB-DE09-4806-A3E1-F789D22CD9D5}" destId="{7A95AF59-110A-4AA2-9E94-2E0817E16757}" srcOrd="1" destOrd="0" presId="urn:microsoft.com/office/officeart/2005/8/layout/vList4#1"/>
    <dgm:cxn modelId="{32278501-0D26-4E0A-9F6D-D6873A00224D}" type="presParOf" srcId="{69D510EB-DE09-4806-A3E1-F789D22CD9D5}" destId="{21EF98A9-D3B2-4F47-B1FC-3F44FC572F74}" srcOrd="2" destOrd="0" presId="urn:microsoft.com/office/officeart/2005/8/layout/vList4#1"/>
    <dgm:cxn modelId="{989A14A7-76A0-41CD-83D7-D6EEF4C4023F}" type="presParOf" srcId="{21EF98A9-D3B2-4F47-B1FC-3F44FC572F74}" destId="{2250B779-4842-4FA1-9779-284E91F15106}" srcOrd="0" destOrd="0" presId="urn:microsoft.com/office/officeart/2005/8/layout/vList4#1"/>
    <dgm:cxn modelId="{15EB73BD-24EB-4356-80EE-7EAEB09794CF}" type="presParOf" srcId="{21EF98A9-D3B2-4F47-B1FC-3F44FC572F74}" destId="{4DF2E3C4-F948-40E7-84E7-10D12C7815E1}" srcOrd="1" destOrd="0" presId="urn:microsoft.com/office/officeart/2005/8/layout/vList4#1"/>
    <dgm:cxn modelId="{F5374B3E-47B3-49BE-840D-C7CBBB21C8BE}" type="presParOf" srcId="{21EF98A9-D3B2-4F47-B1FC-3F44FC572F74}" destId="{643E0CEB-3B80-4D75-8DCA-E54589AB83CA}" srcOrd="2" destOrd="0" presId="urn:microsoft.com/office/officeart/2005/8/layout/vList4#1"/>
    <dgm:cxn modelId="{A1C43560-B1DF-44BD-87B7-361059C8386D}" type="presParOf" srcId="{69D510EB-DE09-4806-A3E1-F789D22CD9D5}" destId="{C099EF71-12E1-42E7-9BDF-04E7714D22CD}" srcOrd="3" destOrd="0" presId="urn:microsoft.com/office/officeart/2005/8/layout/vList4#1"/>
    <dgm:cxn modelId="{0394873D-7F85-49F6-9DA3-43C415CFB430}" type="presParOf" srcId="{69D510EB-DE09-4806-A3E1-F789D22CD9D5}" destId="{20998BE3-9364-4EA1-9F5B-72FCE0134320}" srcOrd="4" destOrd="0" presId="urn:microsoft.com/office/officeart/2005/8/layout/vList4#1"/>
    <dgm:cxn modelId="{E963FF53-C766-4342-B4F3-882D71CD616C}" type="presParOf" srcId="{20998BE3-9364-4EA1-9F5B-72FCE0134320}" destId="{EA834D9E-F3C6-47C1-938F-F2ED19B3C2B0}" srcOrd="0" destOrd="0" presId="urn:microsoft.com/office/officeart/2005/8/layout/vList4#1"/>
    <dgm:cxn modelId="{0D4821C6-6332-4709-87DD-D9B87F46C316}" type="presParOf" srcId="{20998BE3-9364-4EA1-9F5B-72FCE0134320}" destId="{4C0C5AD6-2F8A-45E6-BD5B-88A86953D695}" srcOrd="1" destOrd="0" presId="urn:microsoft.com/office/officeart/2005/8/layout/vList4#1"/>
    <dgm:cxn modelId="{B2C86DD7-C2E4-4A2B-9C0C-371249F8919F}" type="presParOf" srcId="{20998BE3-9364-4EA1-9F5B-72FCE0134320}" destId="{906A9A15-8E04-41A9-9DC3-EBB53EE064F2}" srcOrd="2" destOrd="0" presId="urn:microsoft.com/office/officeart/2005/8/layout/vList4#1"/>
    <dgm:cxn modelId="{BC6F27A0-8B94-45E1-BE99-FA31AF04141A}" type="presParOf" srcId="{69D510EB-DE09-4806-A3E1-F789D22CD9D5}" destId="{17C16218-2593-40E1-AE1E-59C5DB8BEC9E}" srcOrd="5" destOrd="0" presId="urn:microsoft.com/office/officeart/2005/8/layout/vList4#1"/>
    <dgm:cxn modelId="{54D5F35C-3A57-464D-9736-2AEBD2D7554E}" type="presParOf" srcId="{69D510EB-DE09-4806-A3E1-F789D22CD9D5}" destId="{4BD9AAD6-E355-47C1-94F6-0BA5F1215FF9}" srcOrd="6" destOrd="0" presId="urn:microsoft.com/office/officeart/2005/8/layout/vList4#1"/>
    <dgm:cxn modelId="{BC97C5BD-B0B6-4861-B055-177F7EA36CD5}" type="presParOf" srcId="{4BD9AAD6-E355-47C1-94F6-0BA5F1215FF9}" destId="{250E7AF4-EC5A-4B08-A797-79371C775DB1}" srcOrd="0" destOrd="0" presId="urn:microsoft.com/office/officeart/2005/8/layout/vList4#1"/>
    <dgm:cxn modelId="{473945A9-865F-40AB-ABE5-7D7A0782937C}" type="presParOf" srcId="{4BD9AAD6-E355-47C1-94F6-0BA5F1215FF9}" destId="{684E5653-D3F2-497D-BD68-DF838D752CE0}" srcOrd="1" destOrd="0" presId="urn:microsoft.com/office/officeart/2005/8/layout/vList4#1"/>
    <dgm:cxn modelId="{0011B3BE-BD66-4042-B40F-DEEBCAF2EF6C}" type="presParOf" srcId="{4BD9AAD6-E355-47C1-94F6-0BA5F1215FF9}" destId="{F400B4E1-FC0E-4B8E-9EF9-2E9BE563FECD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EDC740C-9F82-466E-90B2-121D209EC81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E8CB19A-2CA0-4079-A88A-1B61EAE78CDB}">
      <dgm:prSet phldrT="[Текст]"/>
      <dgm:spPr/>
      <dgm:t>
        <a:bodyPr/>
        <a:lstStyle/>
        <a:p>
          <a:r>
            <a:rPr lang="ru-RU" dirty="0" smtClean="0"/>
            <a:t>Диагностика и прогнозирование</a:t>
          </a:r>
          <a:endParaRPr lang="ru-RU" dirty="0"/>
        </a:p>
      </dgm:t>
    </dgm:pt>
    <dgm:pt modelId="{6CFD7F1B-8276-4FA6-805A-553189BBC01B}" type="parTrans" cxnId="{AC0F3B4F-E655-4632-B854-1220A80A2C3B}">
      <dgm:prSet/>
      <dgm:spPr/>
      <dgm:t>
        <a:bodyPr/>
        <a:lstStyle/>
        <a:p>
          <a:endParaRPr lang="ru-RU"/>
        </a:p>
      </dgm:t>
    </dgm:pt>
    <dgm:pt modelId="{C33082B5-ED80-416F-9EEE-3219262A59D4}" type="sibTrans" cxnId="{AC0F3B4F-E655-4632-B854-1220A80A2C3B}">
      <dgm:prSet/>
      <dgm:spPr/>
      <dgm:t>
        <a:bodyPr/>
        <a:lstStyle/>
        <a:p>
          <a:endParaRPr lang="ru-RU"/>
        </a:p>
      </dgm:t>
    </dgm:pt>
    <dgm:pt modelId="{8E294F96-3FCF-4BB6-BBD4-A57586DDB227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Выбор оптимальной технологии</a:t>
          </a:r>
          <a:endParaRPr lang="ru-RU" dirty="0"/>
        </a:p>
      </dgm:t>
    </dgm:pt>
    <dgm:pt modelId="{D510D071-5075-4696-8367-B5C73DDF529F}" type="parTrans" cxnId="{6CD1EFC0-6BF6-4B26-A70E-8DC1E92EDCFC}">
      <dgm:prSet/>
      <dgm:spPr/>
      <dgm:t>
        <a:bodyPr/>
        <a:lstStyle/>
        <a:p>
          <a:endParaRPr lang="ru-RU"/>
        </a:p>
      </dgm:t>
    </dgm:pt>
    <dgm:pt modelId="{68F23D00-AA79-4227-888A-96F78AD7D263}" type="sibTrans" cxnId="{6CD1EFC0-6BF6-4B26-A70E-8DC1E92EDCFC}">
      <dgm:prSet/>
      <dgm:spPr/>
      <dgm:t>
        <a:bodyPr/>
        <a:lstStyle/>
        <a:p>
          <a:endParaRPr lang="ru-RU"/>
        </a:p>
      </dgm:t>
    </dgm:pt>
    <dgm:pt modelId="{87AB932D-76B9-4FF5-BDB4-F432705962E0}">
      <dgm:prSet phldrT="[Текст]"/>
      <dgm:spPr>
        <a:solidFill>
          <a:srgbClr val="92D050"/>
        </a:solidFill>
      </dgm:spPr>
      <dgm:t>
        <a:bodyPr/>
        <a:lstStyle/>
        <a:p>
          <a:r>
            <a:rPr lang="ru-RU" dirty="0" smtClean="0"/>
            <a:t>Подготовка к реализации технологии</a:t>
          </a:r>
          <a:endParaRPr lang="ru-RU" dirty="0"/>
        </a:p>
      </dgm:t>
    </dgm:pt>
    <dgm:pt modelId="{0C1380E1-43A3-47FB-9169-C91C4A95AEC4}" type="parTrans" cxnId="{C28394BD-6881-4597-BC0C-63E757C02186}">
      <dgm:prSet/>
      <dgm:spPr/>
      <dgm:t>
        <a:bodyPr/>
        <a:lstStyle/>
        <a:p>
          <a:endParaRPr lang="ru-RU"/>
        </a:p>
      </dgm:t>
    </dgm:pt>
    <dgm:pt modelId="{EEFC5F33-040B-4B2C-ACF9-43DDCE79002E}" type="sibTrans" cxnId="{C28394BD-6881-4597-BC0C-63E757C02186}">
      <dgm:prSet/>
      <dgm:spPr/>
      <dgm:t>
        <a:bodyPr/>
        <a:lstStyle/>
        <a:p>
          <a:endParaRPr lang="ru-RU"/>
        </a:p>
      </dgm:t>
    </dgm:pt>
    <dgm:pt modelId="{3F684DA5-E50B-4682-BD99-3DA7A038427D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dirty="0" smtClean="0"/>
            <a:t>Реализация</a:t>
          </a:r>
          <a:endParaRPr lang="ru-RU" dirty="0"/>
        </a:p>
      </dgm:t>
    </dgm:pt>
    <dgm:pt modelId="{AA816C76-6442-4557-AF6B-95776467E9C1}" type="parTrans" cxnId="{3202D5DC-D762-4BDE-8C57-AAD16123B325}">
      <dgm:prSet/>
      <dgm:spPr/>
      <dgm:t>
        <a:bodyPr/>
        <a:lstStyle/>
        <a:p>
          <a:endParaRPr lang="ru-RU"/>
        </a:p>
      </dgm:t>
    </dgm:pt>
    <dgm:pt modelId="{1A6A4BB7-9C41-48E2-96C0-B5DE5B086ED8}" type="sibTrans" cxnId="{3202D5DC-D762-4BDE-8C57-AAD16123B325}">
      <dgm:prSet/>
      <dgm:spPr/>
      <dgm:t>
        <a:bodyPr/>
        <a:lstStyle/>
        <a:p>
          <a:endParaRPr lang="ru-RU"/>
        </a:p>
      </dgm:t>
    </dgm:pt>
    <dgm:pt modelId="{7230907C-E809-4B4D-9D00-F5F060706A3D}">
      <dgm:prSet/>
      <dgm:spPr>
        <a:solidFill>
          <a:srgbClr val="FF0000"/>
        </a:solidFill>
      </dgm:spPr>
      <dgm:t>
        <a:bodyPr/>
        <a:lstStyle/>
        <a:p>
          <a:r>
            <a:rPr lang="ru-RU" dirty="0" smtClean="0"/>
            <a:t>Оценка результатов</a:t>
          </a:r>
          <a:endParaRPr lang="ru-RU" dirty="0"/>
        </a:p>
      </dgm:t>
    </dgm:pt>
    <dgm:pt modelId="{02C536C4-2D29-445D-B80F-8D53DE948D69}" type="parTrans" cxnId="{7FD8A909-4838-4D55-8F20-55A86695532B}">
      <dgm:prSet/>
      <dgm:spPr/>
      <dgm:t>
        <a:bodyPr/>
        <a:lstStyle/>
        <a:p>
          <a:endParaRPr lang="ru-RU"/>
        </a:p>
      </dgm:t>
    </dgm:pt>
    <dgm:pt modelId="{89BD7D4F-0B34-4311-9793-7F93FB961748}" type="sibTrans" cxnId="{7FD8A909-4838-4D55-8F20-55A86695532B}">
      <dgm:prSet/>
      <dgm:spPr/>
      <dgm:t>
        <a:bodyPr/>
        <a:lstStyle/>
        <a:p>
          <a:endParaRPr lang="ru-RU"/>
        </a:p>
      </dgm:t>
    </dgm:pt>
    <dgm:pt modelId="{FF124206-052A-4C7C-913A-48E6A0B0F884}" type="pres">
      <dgm:prSet presAssocID="{5EDC740C-9F82-466E-90B2-121D209EC81A}" presName="CompostProcess" presStyleCnt="0">
        <dgm:presLayoutVars>
          <dgm:dir/>
          <dgm:resizeHandles val="exact"/>
        </dgm:presLayoutVars>
      </dgm:prSet>
      <dgm:spPr/>
    </dgm:pt>
    <dgm:pt modelId="{593DC37D-9DBA-4177-9BEB-AAFEF10BD0E0}" type="pres">
      <dgm:prSet presAssocID="{5EDC740C-9F82-466E-90B2-121D209EC81A}" presName="arrow" presStyleLbl="bgShp" presStyleIdx="0" presStyleCnt="1"/>
      <dgm:spPr/>
    </dgm:pt>
    <dgm:pt modelId="{3D1CAE9D-1435-41D4-8232-6B7CAFD7D3EF}" type="pres">
      <dgm:prSet presAssocID="{5EDC740C-9F82-466E-90B2-121D209EC81A}" presName="linearProcess" presStyleCnt="0"/>
      <dgm:spPr/>
    </dgm:pt>
    <dgm:pt modelId="{3F5345BE-656B-44F1-A928-A0E7481A885F}" type="pres">
      <dgm:prSet presAssocID="{CE8CB19A-2CA0-4079-A88A-1B61EAE78CDB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9F8853-53EF-492C-B0B6-74CC60770B4A}" type="pres">
      <dgm:prSet presAssocID="{C33082B5-ED80-416F-9EEE-3219262A59D4}" presName="sibTrans" presStyleCnt="0"/>
      <dgm:spPr/>
    </dgm:pt>
    <dgm:pt modelId="{0D47C9A0-433E-4C9A-8434-0AF78D1DA6CB}" type="pres">
      <dgm:prSet presAssocID="{8E294F96-3FCF-4BB6-BBD4-A57586DDB227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32E4A-DAD1-4E73-8A18-9244553740AD}" type="pres">
      <dgm:prSet presAssocID="{68F23D00-AA79-4227-888A-96F78AD7D263}" presName="sibTrans" presStyleCnt="0"/>
      <dgm:spPr/>
    </dgm:pt>
    <dgm:pt modelId="{6D6A5A58-80F1-47F6-9D51-E2DAE5154E28}" type="pres">
      <dgm:prSet presAssocID="{87AB932D-76B9-4FF5-BDB4-F432705962E0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4AA08-4691-4C7E-A01B-3D7F00467054}" type="pres">
      <dgm:prSet presAssocID="{EEFC5F33-040B-4B2C-ACF9-43DDCE79002E}" presName="sibTrans" presStyleCnt="0"/>
      <dgm:spPr/>
    </dgm:pt>
    <dgm:pt modelId="{24A6DAFE-9F8F-419A-A41F-67E9B6B15E2B}" type="pres">
      <dgm:prSet presAssocID="{3F684DA5-E50B-4682-BD99-3DA7A038427D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F9C858-99DC-40C3-9790-DE1B6AFCB930}" type="pres">
      <dgm:prSet presAssocID="{1A6A4BB7-9C41-48E2-96C0-B5DE5B086ED8}" presName="sibTrans" presStyleCnt="0"/>
      <dgm:spPr/>
    </dgm:pt>
    <dgm:pt modelId="{696E9A75-2F64-45CC-8965-25FF8D45D14A}" type="pres">
      <dgm:prSet presAssocID="{7230907C-E809-4B4D-9D00-F5F060706A3D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D8A909-4838-4D55-8F20-55A86695532B}" srcId="{5EDC740C-9F82-466E-90B2-121D209EC81A}" destId="{7230907C-E809-4B4D-9D00-F5F060706A3D}" srcOrd="4" destOrd="0" parTransId="{02C536C4-2D29-445D-B80F-8D53DE948D69}" sibTransId="{89BD7D4F-0B34-4311-9793-7F93FB961748}"/>
    <dgm:cxn modelId="{6CD1EFC0-6BF6-4B26-A70E-8DC1E92EDCFC}" srcId="{5EDC740C-9F82-466E-90B2-121D209EC81A}" destId="{8E294F96-3FCF-4BB6-BBD4-A57586DDB227}" srcOrd="1" destOrd="0" parTransId="{D510D071-5075-4696-8367-B5C73DDF529F}" sibTransId="{68F23D00-AA79-4227-888A-96F78AD7D263}"/>
    <dgm:cxn modelId="{A59CB585-869A-4FFA-ABB8-3FD0D35DD5CB}" type="presOf" srcId="{5EDC740C-9F82-466E-90B2-121D209EC81A}" destId="{FF124206-052A-4C7C-913A-48E6A0B0F884}" srcOrd="0" destOrd="0" presId="urn:microsoft.com/office/officeart/2005/8/layout/hProcess9"/>
    <dgm:cxn modelId="{FB8F5963-8873-40B3-85CF-E70FC3CF09E5}" type="presOf" srcId="{87AB932D-76B9-4FF5-BDB4-F432705962E0}" destId="{6D6A5A58-80F1-47F6-9D51-E2DAE5154E28}" srcOrd="0" destOrd="0" presId="urn:microsoft.com/office/officeart/2005/8/layout/hProcess9"/>
    <dgm:cxn modelId="{C28394BD-6881-4597-BC0C-63E757C02186}" srcId="{5EDC740C-9F82-466E-90B2-121D209EC81A}" destId="{87AB932D-76B9-4FF5-BDB4-F432705962E0}" srcOrd="2" destOrd="0" parTransId="{0C1380E1-43A3-47FB-9169-C91C4A95AEC4}" sibTransId="{EEFC5F33-040B-4B2C-ACF9-43DDCE79002E}"/>
    <dgm:cxn modelId="{481B0EB1-73D9-4232-9FFF-C42D31631030}" type="presOf" srcId="{CE8CB19A-2CA0-4079-A88A-1B61EAE78CDB}" destId="{3F5345BE-656B-44F1-A928-A0E7481A885F}" srcOrd="0" destOrd="0" presId="urn:microsoft.com/office/officeart/2005/8/layout/hProcess9"/>
    <dgm:cxn modelId="{4CD5D2B0-A38B-4825-8C21-3E914B80BA57}" type="presOf" srcId="{3F684DA5-E50B-4682-BD99-3DA7A038427D}" destId="{24A6DAFE-9F8F-419A-A41F-67E9B6B15E2B}" srcOrd="0" destOrd="0" presId="urn:microsoft.com/office/officeart/2005/8/layout/hProcess9"/>
    <dgm:cxn modelId="{7817F8DC-6546-4409-A672-20D448978DE7}" type="presOf" srcId="{8E294F96-3FCF-4BB6-BBD4-A57586DDB227}" destId="{0D47C9A0-433E-4C9A-8434-0AF78D1DA6CB}" srcOrd="0" destOrd="0" presId="urn:microsoft.com/office/officeart/2005/8/layout/hProcess9"/>
    <dgm:cxn modelId="{3202D5DC-D762-4BDE-8C57-AAD16123B325}" srcId="{5EDC740C-9F82-466E-90B2-121D209EC81A}" destId="{3F684DA5-E50B-4682-BD99-3DA7A038427D}" srcOrd="3" destOrd="0" parTransId="{AA816C76-6442-4557-AF6B-95776467E9C1}" sibTransId="{1A6A4BB7-9C41-48E2-96C0-B5DE5B086ED8}"/>
    <dgm:cxn modelId="{5F3EE322-D78E-40D0-8845-061F9C919959}" type="presOf" srcId="{7230907C-E809-4B4D-9D00-F5F060706A3D}" destId="{696E9A75-2F64-45CC-8965-25FF8D45D14A}" srcOrd="0" destOrd="0" presId="urn:microsoft.com/office/officeart/2005/8/layout/hProcess9"/>
    <dgm:cxn modelId="{AC0F3B4F-E655-4632-B854-1220A80A2C3B}" srcId="{5EDC740C-9F82-466E-90B2-121D209EC81A}" destId="{CE8CB19A-2CA0-4079-A88A-1B61EAE78CDB}" srcOrd="0" destOrd="0" parTransId="{6CFD7F1B-8276-4FA6-805A-553189BBC01B}" sibTransId="{C33082B5-ED80-416F-9EEE-3219262A59D4}"/>
    <dgm:cxn modelId="{426C90B5-C1E3-422D-AD78-443BC71DBC6F}" type="presParOf" srcId="{FF124206-052A-4C7C-913A-48E6A0B0F884}" destId="{593DC37D-9DBA-4177-9BEB-AAFEF10BD0E0}" srcOrd="0" destOrd="0" presId="urn:microsoft.com/office/officeart/2005/8/layout/hProcess9"/>
    <dgm:cxn modelId="{8F8F37DB-DF4C-49A9-B463-50AE3D730CC1}" type="presParOf" srcId="{FF124206-052A-4C7C-913A-48E6A0B0F884}" destId="{3D1CAE9D-1435-41D4-8232-6B7CAFD7D3EF}" srcOrd="1" destOrd="0" presId="urn:microsoft.com/office/officeart/2005/8/layout/hProcess9"/>
    <dgm:cxn modelId="{DFAA0260-2E2B-47AA-BC4A-40981C4F9340}" type="presParOf" srcId="{3D1CAE9D-1435-41D4-8232-6B7CAFD7D3EF}" destId="{3F5345BE-656B-44F1-A928-A0E7481A885F}" srcOrd="0" destOrd="0" presId="urn:microsoft.com/office/officeart/2005/8/layout/hProcess9"/>
    <dgm:cxn modelId="{2147F775-9FF1-4346-A008-76FC4F3C0D9C}" type="presParOf" srcId="{3D1CAE9D-1435-41D4-8232-6B7CAFD7D3EF}" destId="{C89F8853-53EF-492C-B0B6-74CC60770B4A}" srcOrd="1" destOrd="0" presId="urn:microsoft.com/office/officeart/2005/8/layout/hProcess9"/>
    <dgm:cxn modelId="{8CB48FFA-96C7-4CBF-888D-F7710363D4BB}" type="presParOf" srcId="{3D1CAE9D-1435-41D4-8232-6B7CAFD7D3EF}" destId="{0D47C9A0-433E-4C9A-8434-0AF78D1DA6CB}" srcOrd="2" destOrd="0" presId="urn:microsoft.com/office/officeart/2005/8/layout/hProcess9"/>
    <dgm:cxn modelId="{6F377395-ADAE-4E9F-9D67-5DCFFB9EDD3A}" type="presParOf" srcId="{3D1CAE9D-1435-41D4-8232-6B7CAFD7D3EF}" destId="{6EF32E4A-DAD1-4E73-8A18-9244553740AD}" srcOrd="3" destOrd="0" presId="urn:microsoft.com/office/officeart/2005/8/layout/hProcess9"/>
    <dgm:cxn modelId="{3852D032-23EB-49A7-923C-B986E9E7E89B}" type="presParOf" srcId="{3D1CAE9D-1435-41D4-8232-6B7CAFD7D3EF}" destId="{6D6A5A58-80F1-47F6-9D51-E2DAE5154E28}" srcOrd="4" destOrd="0" presId="urn:microsoft.com/office/officeart/2005/8/layout/hProcess9"/>
    <dgm:cxn modelId="{652A9269-2961-4C76-91BD-D0D9812D0F09}" type="presParOf" srcId="{3D1CAE9D-1435-41D4-8232-6B7CAFD7D3EF}" destId="{A034AA08-4691-4C7E-A01B-3D7F00467054}" srcOrd="5" destOrd="0" presId="urn:microsoft.com/office/officeart/2005/8/layout/hProcess9"/>
    <dgm:cxn modelId="{A03BEEC0-EC03-45B7-BED8-559D58F77824}" type="presParOf" srcId="{3D1CAE9D-1435-41D4-8232-6B7CAFD7D3EF}" destId="{24A6DAFE-9F8F-419A-A41F-67E9B6B15E2B}" srcOrd="6" destOrd="0" presId="urn:microsoft.com/office/officeart/2005/8/layout/hProcess9"/>
    <dgm:cxn modelId="{7B99A6D0-F78C-47E8-A71F-C381355CCD6D}" type="presParOf" srcId="{3D1CAE9D-1435-41D4-8232-6B7CAFD7D3EF}" destId="{4FF9C858-99DC-40C3-9790-DE1B6AFCB930}" srcOrd="7" destOrd="0" presId="urn:microsoft.com/office/officeart/2005/8/layout/hProcess9"/>
    <dgm:cxn modelId="{C0708452-F12D-4838-B971-9BB24971A9BE}" type="presParOf" srcId="{3D1CAE9D-1435-41D4-8232-6B7CAFD7D3EF}" destId="{696E9A75-2F64-45CC-8965-25FF8D45D14A}" srcOrd="8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EBA958E-697F-4255-877A-DD20843BBB3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27B185-9BC0-48E6-88D3-1CB445852BB5}">
      <dgm:prSet phldrT="[Текст]"/>
      <dgm:spPr/>
      <dgm:t>
        <a:bodyPr/>
        <a:lstStyle/>
        <a:p>
          <a:r>
            <a:rPr lang="ru-RU" dirty="0" smtClean="0"/>
            <a:t>Год качества</a:t>
          </a:r>
          <a:endParaRPr lang="ru-RU" dirty="0"/>
        </a:p>
      </dgm:t>
    </dgm:pt>
    <dgm:pt modelId="{0534CDCF-A20D-4E2C-9366-CDDF31BA4354}" type="parTrans" cxnId="{D049DFD7-05A0-40B5-BBC0-39475C5AB9A9}">
      <dgm:prSet/>
      <dgm:spPr/>
      <dgm:t>
        <a:bodyPr/>
        <a:lstStyle/>
        <a:p>
          <a:endParaRPr lang="ru-RU"/>
        </a:p>
      </dgm:t>
    </dgm:pt>
    <dgm:pt modelId="{F14A24D2-30FD-439A-9D53-A6EE6B0B31D6}" type="sibTrans" cxnId="{D049DFD7-05A0-40B5-BBC0-39475C5AB9A9}">
      <dgm:prSet/>
      <dgm:spPr/>
      <dgm:t>
        <a:bodyPr/>
        <a:lstStyle/>
        <a:p>
          <a:endParaRPr lang="ru-RU"/>
        </a:p>
      </dgm:t>
    </dgm:pt>
    <dgm:pt modelId="{5DCC2116-022E-4F20-9A82-767FF3791D42}">
      <dgm:prSet phldrT="[Текст]"/>
      <dgm:spPr/>
      <dgm:t>
        <a:bodyPr/>
        <a:lstStyle/>
        <a:p>
          <a:r>
            <a:rPr lang="ru-RU" dirty="0" smtClean="0"/>
            <a:t>Рейтинговая оценка подразделений</a:t>
          </a:r>
          <a:endParaRPr lang="ru-RU" dirty="0"/>
        </a:p>
      </dgm:t>
    </dgm:pt>
    <dgm:pt modelId="{DF70C061-BAC8-458C-A325-736CAD4CB62F}" type="parTrans" cxnId="{47300766-A220-4173-81E9-40A231594EB9}">
      <dgm:prSet/>
      <dgm:spPr/>
      <dgm:t>
        <a:bodyPr/>
        <a:lstStyle/>
        <a:p>
          <a:endParaRPr lang="ru-RU"/>
        </a:p>
      </dgm:t>
    </dgm:pt>
    <dgm:pt modelId="{A9F03438-78AC-4C67-A73E-ACC472A2A7BD}" type="sibTrans" cxnId="{47300766-A220-4173-81E9-40A231594EB9}">
      <dgm:prSet/>
      <dgm:spPr/>
      <dgm:t>
        <a:bodyPr/>
        <a:lstStyle/>
        <a:p>
          <a:endParaRPr lang="ru-RU"/>
        </a:p>
      </dgm:t>
    </dgm:pt>
    <dgm:pt modelId="{1BE44EDC-0D20-4CA1-BBDB-F83180F29A81}">
      <dgm:prSet phldrT="[Текст]"/>
      <dgm:spPr/>
      <dgm:t>
        <a:bodyPr/>
        <a:lstStyle/>
        <a:p>
          <a:r>
            <a:rPr lang="ru-RU" dirty="0" smtClean="0"/>
            <a:t>Анализ программ (критерии оценки)</a:t>
          </a:r>
          <a:endParaRPr lang="ru-RU" dirty="0"/>
        </a:p>
      </dgm:t>
    </dgm:pt>
    <dgm:pt modelId="{243ED085-7F3C-44F6-88E9-45FDF9BDB5BD}" type="parTrans" cxnId="{4DD09CC3-1D1F-4E68-A42F-861A5C4E15A3}">
      <dgm:prSet/>
      <dgm:spPr/>
      <dgm:t>
        <a:bodyPr/>
        <a:lstStyle/>
        <a:p>
          <a:endParaRPr lang="ru-RU"/>
        </a:p>
      </dgm:t>
    </dgm:pt>
    <dgm:pt modelId="{885402E5-5A6F-4816-B5CB-9ADC7D3B4B50}" type="sibTrans" cxnId="{4DD09CC3-1D1F-4E68-A42F-861A5C4E15A3}">
      <dgm:prSet/>
      <dgm:spPr/>
      <dgm:t>
        <a:bodyPr/>
        <a:lstStyle/>
        <a:p>
          <a:endParaRPr lang="ru-RU"/>
        </a:p>
      </dgm:t>
    </dgm:pt>
    <dgm:pt modelId="{23E5B8B4-E1A1-4134-B0EE-03BE39218AA1}">
      <dgm:prSet phldrT="[Текст]"/>
      <dgm:spPr/>
      <dgm:t>
        <a:bodyPr/>
        <a:lstStyle/>
        <a:p>
          <a:r>
            <a:rPr lang="ru-RU" dirty="0" smtClean="0"/>
            <a:t>Год мастерства</a:t>
          </a:r>
          <a:endParaRPr lang="ru-RU" dirty="0"/>
        </a:p>
      </dgm:t>
    </dgm:pt>
    <dgm:pt modelId="{5CA0CA98-91BF-4499-A350-9C57F43CA11C}" type="parTrans" cxnId="{8B9165F6-D7B7-4AD2-9A00-3D75824E8255}">
      <dgm:prSet/>
      <dgm:spPr/>
      <dgm:t>
        <a:bodyPr/>
        <a:lstStyle/>
        <a:p>
          <a:endParaRPr lang="ru-RU"/>
        </a:p>
      </dgm:t>
    </dgm:pt>
    <dgm:pt modelId="{4482BD11-CA6F-49F4-9F44-D43D668B2408}" type="sibTrans" cxnId="{8B9165F6-D7B7-4AD2-9A00-3D75824E8255}">
      <dgm:prSet/>
      <dgm:spPr/>
      <dgm:t>
        <a:bodyPr/>
        <a:lstStyle/>
        <a:p>
          <a:endParaRPr lang="ru-RU"/>
        </a:p>
      </dgm:t>
    </dgm:pt>
    <dgm:pt modelId="{09DC4381-D279-4C43-A9DF-DC61BAC5FCDC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Выявление Мастеров</a:t>
          </a:r>
          <a:endParaRPr lang="ru-RU" dirty="0"/>
        </a:p>
      </dgm:t>
    </dgm:pt>
    <dgm:pt modelId="{78D022A7-44C0-4EDF-A9CB-9EBCEF9F2F57}" type="parTrans" cxnId="{FF1F8430-CF75-47B2-89D6-968079285515}">
      <dgm:prSet/>
      <dgm:spPr/>
      <dgm:t>
        <a:bodyPr/>
        <a:lstStyle/>
        <a:p>
          <a:endParaRPr lang="ru-RU"/>
        </a:p>
      </dgm:t>
    </dgm:pt>
    <dgm:pt modelId="{7D8BF3D2-FF3B-4378-8E5B-32842AF202DC}" type="sibTrans" cxnId="{FF1F8430-CF75-47B2-89D6-968079285515}">
      <dgm:prSet/>
      <dgm:spPr/>
      <dgm:t>
        <a:bodyPr/>
        <a:lstStyle/>
        <a:p>
          <a:endParaRPr lang="ru-RU"/>
        </a:p>
      </dgm:t>
    </dgm:pt>
    <dgm:pt modelId="{F3C423B1-F56E-432E-A655-71AD9D99767C}">
      <dgm:prSet phldrT="[Текст]"/>
      <dgm:spPr/>
      <dgm:t>
        <a:bodyPr/>
        <a:lstStyle/>
        <a:p>
          <a:pPr marL="171450" indent="0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B2461628-303C-40AF-BD8F-1FD16011B69E}" type="parTrans" cxnId="{3C70751B-56A5-4412-BB90-3016F0392168}">
      <dgm:prSet/>
      <dgm:spPr/>
      <dgm:t>
        <a:bodyPr/>
        <a:lstStyle/>
        <a:p>
          <a:endParaRPr lang="ru-RU"/>
        </a:p>
      </dgm:t>
    </dgm:pt>
    <dgm:pt modelId="{FA2CD56E-3D29-40BF-A22C-8A365412A974}" type="sibTrans" cxnId="{3C70751B-56A5-4412-BB90-3016F0392168}">
      <dgm:prSet/>
      <dgm:spPr/>
      <dgm:t>
        <a:bodyPr/>
        <a:lstStyle/>
        <a:p>
          <a:endParaRPr lang="ru-RU"/>
        </a:p>
      </dgm:t>
    </dgm:pt>
    <dgm:pt modelId="{54D5B815-64D9-4B2E-A841-777ADC788560}">
      <dgm:prSet phldrT="[Текст]"/>
      <dgm:spPr/>
      <dgm:t>
        <a:bodyPr/>
        <a:lstStyle/>
        <a:p>
          <a:r>
            <a:rPr lang="ru-RU" dirty="0" smtClean="0"/>
            <a:t>Год технологий</a:t>
          </a:r>
          <a:endParaRPr lang="ru-RU" dirty="0"/>
        </a:p>
      </dgm:t>
    </dgm:pt>
    <dgm:pt modelId="{036A4D16-8546-4B18-A56B-88830AA9E83D}" type="parTrans" cxnId="{BE70658C-A34E-49CE-9294-0731C2B9A3E3}">
      <dgm:prSet/>
      <dgm:spPr/>
      <dgm:t>
        <a:bodyPr/>
        <a:lstStyle/>
        <a:p>
          <a:endParaRPr lang="ru-RU"/>
        </a:p>
      </dgm:t>
    </dgm:pt>
    <dgm:pt modelId="{3867CA40-3E32-4FFB-9281-79442D6ADA11}" type="sibTrans" cxnId="{BE70658C-A34E-49CE-9294-0731C2B9A3E3}">
      <dgm:prSet/>
      <dgm:spPr/>
      <dgm:t>
        <a:bodyPr/>
        <a:lstStyle/>
        <a:p>
          <a:endParaRPr lang="ru-RU"/>
        </a:p>
      </dgm:t>
    </dgm:pt>
    <dgm:pt modelId="{C0715EA8-2338-4570-8B61-58B2E19F9025}">
      <dgm:prSet phldrT="[Текст]"/>
      <dgm:spPr/>
      <dgm:t>
        <a:bodyPr/>
        <a:lstStyle/>
        <a:p>
          <a:r>
            <a:rPr lang="ru-RU" dirty="0" smtClean="0"/>
            <a:t>Изучение социальных технологий</a:t>
          </a:r>
          <a:endParaRPr lang="ru-RU" dirty="0"/>
        </a:p>
      </dgm:t>
    </dgm:pt>
    <dgm:pt modelId="{9B38CE28-2ED2-477E-B6DF-1650023255AC}" type="parTrans" cxnId="{F0FF2D4A-B8AB-4CBC-B996-8E62265AB997}">
      <dgm:prSet/>
      <dgm:spPr/>
      <dgm:t>
        <a:bodyPr/>
        <a:lstStyle/>
        <a:p>
          <a:endParaRPr lang="ru-RU"/>
        </a:p>
      </dgm:t>
    </dgm:pt>
    <dgm:pt modelId="{09958D5F-B951-462E-8805-5FC04EC00550}" type="sibTrans" cxnId="{F0FF2D4A-B8AB-4CBC-B996-8E62265AB997}">
      <dgm:prSet/>
      <dgm:spPr/>
      <dgm:t>
        <a:bodyPr/>
        <a:lstStyle/>
        <a:p>
          <a:endParaRPr lang="ru-RU"/>
        </a:p>
      </dgm:t>
    </dgm:pt>
    <dgm:pt modelId="{4B6EE7F3-AD60-41E9-9327-D5C931B7EE8D}">
      <dgm:prSet phldrT="[Текст]"/>
      <dgm:spPr/>
      <dgm:t>
        <a:bodyPr/>
        <a:lstStyle/>
        <a:p>
          <a:r>
            <a:rPr lang="ru-RU" dirty="0" smtClean="0"/>
            <a:t>Этапы, инструменты технологий, критерии оценки</a:t>
          </a:r>
          <a:endParaRPr lang="ru-RU" dirty="0"/>
        </a:p>
      </dgm:t>
    </dgm:pt>
    <dgm:pt modelId="{DB15A68B-BEDA-45F8-93E0-37FE4FF141BE}" type="parTrans" cxnId="{16079454-8CE2-4C2E-849B-CE38AF82540C}">
      <dgm:prSet/>
      <dgm:spPr/>
      <dgm:t>
        <a:bodyPr/>
        <a:lstStyle/>
        <a:p>
          <a:endParaRPr lang="ru-RU"/>
        </a:p>
      </dgm:t>
    </dgm:pt>
    <dgm:pt modelId="{66933159-E837-4728-857E-066580FFDFAE}" type="sibTrans" cxnId="{16079454-8CE2-4C2E-849B-CE38AF82540C}">
      <dgm:prSet/>
      <dgm:spPr/>
      <dgm:t>
        <a:bodyPr/>
        <a:lstStyle/>
        <a:p>
          <a:endParaRPr lang="ru-RU"/>
        </a:p>
      </dgm:t>
    </dgm:pt>
    <dgm:pt modelId="{95EA006B-A1C8-4E7F-BC9B-F7678A0A0048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Осознание технологий,  их пробное описание</a:t>
          </a:r>
          <a:endParaRPr lang="ru-RU" dirty="0"/>
        </a:p>
      </dgm:t>
    </dgm:pt>
    <dgm:pt modelId="{ABB74314-192E-465D-9A89-D40F53186739}" type="parTrans" cxnId="{9EF14A84-B20E-4308-BFA8-9089CC9E248D}">
      <dgm:prSet/>
      <dgm:spPr/>
      <dgm:t>
        <a:bodyPr/>
        <a:lstStyle/>
        <a:p>
          <a:endParaRPr lang="ru-RU"/>
        </a:p>
      </dgm:t>
    </dgm:pt>
    <dgm:pt modelId="{B73503E4-A0C0-4697-89AD-AE2CF06887BC}" type="sibTrans" cxnId="{9EF14A84-B20E-4308-BFA8-9089CC9E248D}">
      <dgm:prSet/>
      <dgm:spPr/>
      <dgm:t>
        <a:bodyPr/>
        <a:lstStyle/>
        <a:p>
          <a:endParaRPr lang="ru-RU"/>
        </a:p>
      </dgm:t>
    </dgm:pt>
    <dgm:pt modelId="{AED2528B-C096-4B19-9FD9-7355CA3B67AC}">
      <dgm:prSet phldrT="[Текст]"/>
      <dgm:spPr/>
      <dgm:t>
        <a:bodyPr/>
        <a:lstStyle/>
        <a:p>
          <a:r>
            <a:rPr lang="ru-RU" dirty="0" smtClean="0"/>
            <a:t>Территория сердца</a:t>
          </a:r>
          <a:endParaRPr lang="ru-RU" dirty="0"/>
        </a:p>
      </dgm:t>
    </dgm:pt>
    <dgm:pt modelId="{2B999C52-8B80-409E-8018-A60B8808D98F}" type="parTrans" cxnId="{50D0F481-E741-401B-9442-08FAA4CA4F42}">
      <dgm:prSet/>
      <dgm:spPr/>
      <dgm:t>
        <a:bodyPr/>
        <a:lstStyle/>
        <a:p>
          <a:endParaRPr lang="ru-RU"/>
        </a:p>
      </dgm:t>
    </dgm:pt>
    <dgm:pt modelId="{BA10F4D5-E03C-4C4B-8464-9A83B1157735}" type="sibTrans" cxnId="{50D0F481-E741-401B-9442-08FAA4CA4F42}">
      <dgm:prSet/>
      <dgm:spPr/>
      <dgm:t>
        <a:bodyPr/>
        <a:lstStyle/>
        <a:p>
          <a:endParaRPr lang="ru-RU"/>
        </a:p>
      </dgm:t>
    </dgm:pt>
    <dgm:pt modelId="{187D92F1-6BFC-46EA-A950-4266323DAB85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Социальный спецназ</a:t>
          </a:r>
          <a:endParaRPr lang="ru-RU" dirty="0"/>
        </a:p>
      </dgm:t>
    </dgm:pt>
    <dgm:pt modelId="{B6C1EEB4-0408-46B7-AA72-541351144F05}" type="parTrans" cxnId="{4FB42715-5D10-4081-BE1A-68B37DE1B145}">
      <dgm:prSet/>
      <dgm:spPr/>
      <dgm:t>
        <a:bodyPr/>
        <a:lstStyle/>
        <a:p>
          <a:endParaRPr lang="ru-RU"/>
        </a:p>
      </dgm:t>
    </dgm:pt>
    <dgm:pt modelId="{295EEDE3-95CE-4C34-A229-2BF7782AB41D}" type="sibTrans" cxnId="{4FB42715-5D10-4081-BE1A-68B37DE1B145}">
      <dgm:prSet/>
      <dgm:spPr/>
      <dgm:t>
        <a:bodyPr/>
        <a:lstStyle/>
        <a:p>
          <a:endParaRPr lang="ru-RU"/>
        </a:p>
      </dgm:t>
    </dgm:pt>
    <dgm:pt modelId="{F2167853-E1A8-4CA9-836A-926149E4C929}">
      <dgm:prSet phldrT="[Текст]"/>
      <dgm:spPr/>
      <dgm:t>
        <a:bodyPr/>
        <a:lstStyle/>
        <a:p>
          <a:r>
            <a:rPr lang="ru-RU" dirty="0" smtClean="0"/>
            <a:t>Пенаты всегда рядом</a:t>
          </a:r>
          <a:endParaRPr lang="ru-RU" dirty="0"/>
        </a:p>
      </dgm:t>
    </dgm:pt>
    <dgm:pt modelId="{FC847A58-8E9A-4E0A-9145-C5C005239FEB}" type="parTrans" cxnId="{BF801AD4-5BE4-4C88-8D6F-A7C56B223E74}">
      <dgm:prSet/>
      <dgm:spPr/>
      <dgm:t>
        <a:bodyPr/>
        <a:lstStyle/>
        <a:p>
          <a:endParaRPr lang="ru-RU"/>
        </a:p>
      </dgm:t>
    </dgm:pt>
    <dgm:pt modelId="{E2605DD2-504D-490D-BA96-2F8059028E9F}" type="sibTrans" cxnId="{BF801AD4-5BE4-4C88-8D6F-A7C56B223E74}">
      <dgm:prSet/>
      <dgm:spPr/>
      <dgm:t>
        <a:bodyPr/>
        <a:lstStyle/>
        <a:p>
          <a:endParaRPr lang="ru-RU"/>
        </a:p>
      </dgm:t>
    </dgm:pt>
    <dgm:pt modelId="{3F3F2087-2E90-4813-BD8C-8DCAF27BE856}" type="pres">
      <dgm:prSet presAssocID="{3EBA958E-697F-4255-877A-DD20843BBB3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96ABC7-73C4-4C0A-A12F-0252E796539C}" type="pres">
      <dgm:prSet presAssocID="{1027B185-9BC0-48E6-88D3-1CB445852BB5}" presName="circle1" presStyleLbl="node1" presStyleIdx="0" presStyleCnt="3"/>
      <dgm:spPr/>
    </dgm:pt>
    <dgm:pt modelId="{FB4C911D-DFB2-46BC-B0A6-CD8E812DE2C6}" type="pres">
      <dgm:prSet presAssocID="{1027B185-9BC0-48E6-88D3-1CB445852BB5}" presName="space" presStyleCnt="0"/>
      <dgm:spPr/>
    </dgm:pt>
    <dgm:pt modelId="{E6571B19-640E-4754-8BA8-8F88CB7DF06B}" type="pres">
      <dgm:prSet presAssocID="{1027B185-9BC0-48E6-88D3-1CB445852BB5}" presName="rect1" presStyleLbl="alignAcc1" presStyleIdx="0" presStyleCnt="3"/>
      <dgm:spPr/>
      <dgm:t>
        <a:bodyPr/>
        <a:lstStyle/>
        <a:p>
          <a:endParaRPr lang="ru-RU"/>
        </a:p>
      </dgm:t>
    </dgm:pt>
    <dgm:pt modelId="{FA573410-1948-4452-B0FA-E897F5818685}" type="pres">
      <dgm:prSet presAssocID="{23E5B8B4-E1A1-4134-B0EE-03BE39218AA1}" presName="vertSpace2" presStyleLbl="node1" presStyleIdx="0" presStyleCnt="3"/>
      <dgm:spPr/>
    </dgm:pt>
    <dgm:pt modelId="{CA57E62F-CFE6-425D-8B29-F8C9F3674916}" type="pres">
      <dgm:prSet presAssocID="{23E5B8B4-E1A1-4134-B0EE-03BE39218AA1}" presName="circle2" presStyleLbl="node1" presStyleIdx="1" presStyleCnt="3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6D6C4C82-F911-4391-9546-028D4551DCCE}" type="pres">
      <dgm:prSet presAssocID="{23E5B8B4-E1A1-4134-B0EE-03BE39218AA1}" presName="rect2" presStyleLbl="alignAcc1" presStyleIdx="1" presStyleCnt="3"/>
      <dgm:spPr/>
      <dgm:t>
        <a:bodyPr/>
        <a:lstStyle/>
        <a:p>
          <a:endParaRPr lang="ru-RU"/>
        </a:p>
      </dgm:t>
    </dgm:pt>
    <dgm:pt modelId="{4D5CD71E-E1EF-4864-BD4D-172FA58EA423}" type="pres">
      <dgm:prSet presAssocID="{54D5B815-64D9-4B2E-A841-777ADC788560}" presName="vertSpace3" presStyleLbl="node1" presStyleIdx="1" presStyleCnt="3"/>
      <dgm:spPr/>
    </dgm:pt>
    <dgm:pt modelId="{06CC1E3B-293E-431A-95DE-85FE3BD38A70}" type="pres">
      <dgm:prSet presAssocID="{54D5B815-64D9-4B2E-A841-777ADC788560}" presName="circle3" presStyleLbl="node1" presStyleIdx="2" presStyleCnt="3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61B1C7C5-1444-4FBB-BFA1-3992114E417A}" type="pres">
      <dgm:prSet presAssocID="{54D5B815-64D9-4B2E-A841-777ADC788560}" presName="rect3" presStyleLbl="alignAcc1" presStyleIdx="2" presStyleCnt="3"/>
      <dgm:spPr/>
      <dgm:t>
        <a:bodyPr/>
        <a:lstStyle/>
        <a:p>
          <a:endParaRPr lang="ru-RU"/>
        </a:p>
      </dgm:t>
    </dgm:pt>
    <dgm:pt modelId="{5DAD0A51-ECAC-4948-85FB-906483F908EA}" type="pres">
      <dgm:prSet presAssocID="{1027B185-9BC0-48E6-88D3-1CB445852BB5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1C2A1-E613-415D-AB38-421B435D85FC}" type="pres">
      <dgm:prSet presAssocID="{1027B185-9BC0-48E6-88D3-1CB445852BB5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A254C9-73E4-484F-9E40-3970558816E0}" type="pres">
      <dgm:prSet presAssocID="{23E5B8B4-E1A1-4134-B0EE-03BE39218AA1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18C359-F1DF-4875-BA5F-456CB0305B94}" type="pres">
      <dgm:prSet presAssocID="{23E5B8B4-E1A1-4134-B0EE-03BE39218AA1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0FB27-0FD9-4A0A-9A24-7B2E0DD17AFC}" type="pres">
      <dgm:prSet presAssocID="{54D5B815-64D9-4B2E-A841-777ADC788560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F5D6E-E009-4F51-83BA-D09E686049DF}" type="pres">
      <dgm:prSet presAssocID="{54D5B815-64D9-4B2E-A841-777ADC788560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1F8430-CF75-47B2-89D6-968079285515}" srcId="{23E5B8B4-E1A1-4134-B0EE-03BE39218AA1}" destId="{09DC4381-D279-4C43-A9DF-DC61BAC5FCDC}" srcOrd="0" destOrd="0" parTransId="{78D022A7-44C0-4EDF-A9CB-9EBCEF9F2F57}" sibTransId="{7D8BF3D2-FF3B-4378-8E5B-32842AF202DC}"/>
    <dgm:cxn modelId="{B39713D9-84AE-44CB-A629-C6E8A814D27E}" type="presOf" srcId="{54D5B815-64D9-4B2E-A841-777ADC788560}" destId="{61B1C7C5-1444-4FBB-BFA1-3992114E417A}" srcOrd="0" destOrd="0" presId="urn:microsoft.com/office/officeart/2005/8/layout/target3"/>
    <dgm:cxn modelId="{3C70751B-56A5-4412-BB90-3016F0392168}" srcId="{23E5B8B4-E1A1-4134-B0EE-03BE39218AA1}" destId="{F3C423B1-F56E-432E-A655-71AD9D99767C}" srcOrd="3" destOrd="0" parTransId="{B2461628-303C-40AF-BD8F-1FD16011B69E}" sibTransId="{FA2CD56E-3D29-40BF-A22C-8A365412A974}"/>
    <dgm:cxn modelId="{4DD09CC3-1D1F-4E68-A42F-861A5C4E15A3}" srcId="{1027B185-9BC0-48E6-88D3-1CB445852BB5}" destId="{1BE44EDC-0D20-4CA1-BBDB-F83180F29A81}" srcOrd="1" destOrd="0" parTransId="{243ED085-7F3C-44F6-88E9-45FDF9BDB5BD}" sibTransId="{885402E5-5A6F-4816-B5CB-9ADC7D3B4B50}"/>
    <dgm:cxn modelId="{811D64B2-D5D5-46F2-BDFB-E563E92D6C34}" type="presOf" srcId="{95EA006B-A1C8-4E7F-BC9B-F7678A0A0048}" destId="{9A18C359-F1DF-4875-BA5F-456CB0305B94}" srcOrd="0" destOrd="1" presId="urn:microsoft.com/office/officeart/2005/8/layout/target3"/>
    <dgm:cxn modelId="{16079454-8CE2-4C2E-849B-CE38AF82540C}" srcId="{54D5B815-64D9-4B2E-A841-777ADC788560}" destId="{4B6EE7F3-AD60-41E9-9327-D5C931B7EE8D}" srcOrd="1" destOrd="0" parTransId="{DB15A68B-BEDA-45F8-93E0-37FE4FF141BE}" sibTransId="{66933159-E837-4728-857E-066580FFDFAE}"/>
    <dgm:cxn modelId="{C2C2D4E8-043A-449F-B074-3DB8EFC7A577}" type="presOf" srcId="{4B6EE7F3-AD60-41E9-9327-D5C931B7EE8D}" destId="{138F5D6E-E009-4F51-83BA-D09E686049DF}" srcOrd="0" destOrd="1" presId="urn:microsoft.com/office/officeart/2005/8/layout/target3"/>
    <dgm:cxn modelId="{2EFBC607-6C7D-4C48-B7CC-5D94873CB0F0}" type="presOf" srcId="{F2167853-E1A8-4CA9-836A-926149E4C929}" destId="{138F5D6E-E009-4F51-83BA-D09E686049DF}" srcOrd="0" destOrd="2" presId="urn:microsoft.com/office/officeart/2005/8/layout/target3"/>
    <dgm:cxn modelId="{1317EBC6-9A35-4943-A6E3-9A95EA5D56A3}" type="presOf" srcId="{C0715EA8-2338-4570-8B61-58B2E19F9025}" destId="{138F5D6E-E009-4F51-83BA-D09E686049DF}" srcOrd="0" destOrd="0" presId="urn:microsoft.com/office/officeart/2005/8/layout/target3"/>
    <dgm:cxn modelId="{6C3850C8-BAEC-4703-A086-E6E4C87BE0C9}" type="presOf" srcId="{1027B185-9BC0-48E6-88D3-1CB445852BB5}" destId="{E6571B19-640E-4754-8BA8-8F88CB7DF06B}" srcOrd="0" destOrd="0" presId="urn:microsoft.com/office/officeart/2005/8/layout/target3"/>
    <dgm:cxn modelId="{05F2B84A-83B8-4BF6-A12F-A7B305CE2F58}" type="presOf" srcId="{AED2528B-C096-4B19-9FD9-7355CA3B67AC}" destId="{3DD1C2A1-E613-415D-AB38-421B435D85FC}" srcOrd="0" destOrd="2" presId="urn:microsoft.com/office/officeart/2005/8/layout/target3"/>
    <dgm:cxn modelId="{436A1A81-8D97-46D3-880B-A018593D1353}" type="presOf" srcId="{187D92F1-6BFC-46EA-A950-4266323DAB85}" destId="{9A18C359-F1DF-4875-BA5F-456CB0305B94}" srcOrd="0" destOrd="2" presId="urn:microsoft.com/office/officeart/2005/8/layout/target3"/>
    <dgm:cxn modelId="{06B1A622-1B6E-4453-A108-39318BB018E9}" type="presOf" srcId="{23E5B8B4-E1A1-4134-B0EE-03BE39218AA1}" destId="{96A254C9-73E4-484F-9E40-3970558816E0}" srcOrd="1" destOrd="0" presId="urn:microsoft.com/office/officeart/2005/8/layout/target3"/>
    <dgm:cxn modelId="{BF801AD4-5BE4-4C88-8D6F-A7C56B223E74}" srcId="{54D5B815-64D9-4B2E-A841-777ADC788560}" destId="{F2167853-E1A8-4CA9-836A-926149E4C929}" srcOrd="2" destOrd="0" parTransId="{FC847A58-8E9A-4E0A-9145-C5C005239FEB}" sibTransId="{E2605DD2-504D-490D-BA96-2F8059028E9F}"/>
    <dgm:cxn modelId="{50D0F481-E741-401B-9442-08FAA4CA4F42}" srcId="{1027B185-9BC0-48E6-88D3-1CB445852BB5}" destId="{AED2528B-C096-4B19-9FD9-7355CA3B67AC}" srcOrd="2" destOrd="0" parTransId="{2B999C52-8B80-409E-8018-A60B8808D98F}" sibTransId="{BA10F4D5-E03C-4C4B-8464-9A83B1157735}"/>
    <dgm:cxn modelId="{5F15B855-9672-415A-9504-3F86BEF5D555}" type="presOf" srcId="{09DC4381-D279-4C43-A9DF-DC61BAC5FCDC}" destId="{9A18C359-F1DF-4875-BA5F-456CB0305B94}" srcOrd="0" destOrd="0" presId="urn:microsoft.com/office/officeart/2005/8/layout/target3"/>
    <dgm:cxn modelId="{D049DFD7-05A0-40B5-BBC0-39475C5AB9A9}" srcId="{3EBA958E-697F-4255-877A-DD20843BBB33}" destId="{1027B185-9BC0-48E6-88D3-1CB445852BB5}" srcOrd="0" destOrd="0" parTransId="{0534CDCF-A20D-4E2C-9366-CDDF31BA4354}" sibTransId="{F14A24D2-30FD-439A-9D53-A6EE6B0B31D6}"/>
    <dgm:cxn modelId="{BE70658C-A34E-49CE-9294-0731C2B9A3E3}" srcId="{3EBA958E-697F-4255-877A-DD20843BBB33}" destId="{54D5B815-64D9-4B2E-A841-777ADC788560}" srcOrd="2" destOrd="0" parTransId="{036A4D16-8546-4B18-A56B-88830AA9E83D}" sibTransId="{3867CA40-3E32-4FFB-9281-79442D6ADA11}"/>
    <dgm:cxn modelId="{47300766-A220-4173-81E9-40A231594EB9}" srcId="{1027B185-9BC0-48E6-88D3-1CB445852BB5}" destId="{5DCC2116-022E-4F20-9A82-767FF3791D42}" srcOrd="0" destOrd="0" parTransId="{DF70C061-BAC8-458C-A325-736CAD4CB62F}" sibTransId="{A9F03438-78AC-4C67-A73E-ACC472A2A7BD}"/>
    <dgm:cxn modelId="{571B4FBD-D04A-447A-885B-F0F5C0E1BB27}" type="presOf" srcId="{3EBA958E-697F-4255-877A-DD20843BBB33}" destId="{3F3F2087-2E90-4813-BD8C-8DCAF27BE856}" srcOrd="0" destOrd="0" presId="urn:microsoft.com/office/officeart/2005/8/layout/target3"/>
    <dgm:cxn modelId="{FA5E408D-0799-4DDE-9BFF-36D67503B8D1}" type="presOf" srcId="{54D5B815-64D9-4B2E-A841-777ADC788560}" destId="{6850FB27-0FD9-4A0A-9A24-7B2E0DD17AFC}" srcOrd="1" destOrd="0" presId="urn:microsoft.com/office/officeart/2005/8/layout/target3"/>
    <dgm:cxn modelId="{F0FF2D4A-B8AB-4CBC-B996-8E62265AB997}" srcId="{54D5B815-64D9-4B2E-A841-777ADC788560}" destId="{C0715EA8-2338-4570-8B61-58B2E19F9025}" srcOrd="0" destOrd="0" parTransId="{9B38CE28-2ED2-477E-B6DF-1650023255AC}" sibTransId="{09958D5F-B951-462E-8805-5FC04EC00550}"/>
    <dgm:cxn modelId="{F772BDC3-B607-4CB8-B20F-260F2CC03942}" type="presOf" srcId="{1027B185-9BC0-48E6-88D3-1CB445852BB5}" destId="{5DAD0A51-ECAC-4948-85FB-906483F908EA}" srcOrd="1" destOrd="0" presId="urn:microsoft.com/office/officeart/2005/8/layout/target3"/>
    <dgm:cxn modelId="{4FB42715-5D10-4081-BE1A-68B37DE1B145}" srcId="{23E5B8B4-E1A1-4134-B0EE-03BE39218AA1}" destId="{187D92F1-6BFC-46EA-A950-4266323DAB85}" srcOrd="2" destOrd="0" parTransId="{B6C1EEB4-0408-46B7-AA72-541351144F05}" sibTransId="{295EEDE3-95CE-4C34-A229-2BF7782AB41D}"/>
    <dgm:cxn modelId="{BE089C3C-AF14-40CB-8BC6-5BDB819DC443}" type="presOf" srcId="{1BE44EDC-0D20-4CA1-BBDB-F83180F29A81}" destId="{3DD1C2A1-E613-415D-AB38-421B435D85FC}" srcOrd="0" destOrd="1" presId="urn:microsoft.com/office/officeart/2005/8/layout/target3"/>
    <dgm:cxn modelId="{EFB3FAA6-20A3-4033-A0C9-0CACD38C1F32}" type="presOf" srcId="{F3C423B1-F56E-432E-A655-71AD9D99767C}" destId="{9A18C359-F1DF-4875-BA5F-456CB0305B94}" srcOrd="0" destOrd="3" presId="urn:microsoft.com/office/officeart/2005/8/layout/target3"/>
    <dgm:cxn modelId="{8B9165F6-D7B7-4AD2-9A00-3D75824E8255}" srcId="{3EBA958E-697F-4255-877A-DD20843BBB33}" destId="{23E5B8B4-E1A1-4134-B0EE-03BE39218AA1}" srcOrd="1" destOrd="0" parTransId="{5CA0CA98-91BF-4499-A350-9C57F43CA11C}" sibTransId="{4482BD11-CA6F-49F4-9F44-D43D668B2408}"/>
    <dgm:cxn modelId="{560B2144-22A3-4884-9193-5B4A193F1086}" type="presOf" srcId="{23E5B8B4-E1A1-4134-B0EE-03BE39218AA1}" destId="{6D6C4C82-F911-4391-9546-028D4551DCCE}" srcOrd="0" destOrd="0" presId="urn:microsoft.com/office/officeart/2005/8/layout/target3"/>
    <dgm:cxn modelId="{C9F7B108-93A1-4136-8A62-961B3844AA30}" type="presOf" srcId="{5DCC2116-022E-4F20-9A82-767FF3791D42}" destId="{3DD1C2A1-E613-415D-AB38-421B435D85FC}" srcOrd="0" destOrd="0" presId="urn:microsoft.com/office/officeart/2005/8/layout/target3"/>
    <dgm:cxn modelId="{9EF14A84-B20E-4308-BFA8-9089CC9E248D}" srcId="{23E5B8B4-E1A1-4134-B0EE-03BE39218AA1}" destId="{95EA006B-A1C8-4E7F-BC9B-F7678A0A0048}" srcOrd="1" destOrd="0" parTransId="{ABB74314-192E-465D-9A89-D40F53186739}" sibTransId="{B73503E4-A0C0-4697-89AD-AE2CF06887BC}"/>
    <dgm:cxn modelId="{24AF4F09-D4BA-4E3C-8D22-810C3B000807}" type="presParOf" srcId="{3F3F2087-2E90-4813-BD8C-8DCAF27BE856}" destId="{2E96ABC7-73C4-4C0A-A12F-0252E796539C}" srcOrd="0" destOrd="0" presId="urn:microsoft.com/office/officeart/2005/8/layout/target3"/>
    <dgm:cxn modelId="{091C8F3D-8455-4CD2-A8C6-9894EE3809B9}" type="presParOf" srcId="{3F3F2087-2E90-4813-BD8C-8DCAF27BE856}" destId="{FB4C911D-DFB2-46BC-B0A6-CD8E812DE2C6}" srcOrd="1" destOrd="0" presId="urn:microsoft.com/office/officeart/2005/8/layout/target3"/>
    <dgm:cxn modelId="{5B11BF34-85F0-425B-A94B-C548D83B9F61}" type="presParOf" srcId="{3F3F2087-2E90-4813-BD8C-8DCAF27BE856}" destId="{E6571B19-640E-4754-8BA8-8F88CB7DF06B}" srcOrd="2" destOrd="0" presId="urn:microsoft.com/office/officeart/2005/8/layout/target3"/>
    <dgm:cxn modelId="{B4F87FD5-9969-422F-9DF2-8F3BC75DAE1D}" type="presParOf" srcId="{3F3F2087-2E90-4813-BD8C-8DCAF27BE856}" destId="{FA573410-1948-4452-B0FA-E897F5818685}" srcOrd="3" destOrd="0" presId="urn:microsoft.com/office/officeart/2005/8/layout/target3"/>
    <dgm:cxn modelId="{AE125F84-5726-4EDA-8289-B212C88FC1B4}" type="presParOf" srcId="{3F3F2087-2E90-4813-BD8C-8DCAF27BE856}" destId="{CA57E62F-CFE6-425D-8B29-F8C9F3674916}" srcOrd="4" destOrd="0" presId="urn:microsoft.com/office/officeart/2005/8/layout/target3"/>
    <dgm:cxn modelId="{708288E9-6D21-40F4-AA23-BAD5086BC563}" type="presParOf" srcId="{3F3F2087-2E90-4813-BD8C-8DCAF27BE856}" destId="{6D6C4C82-F911-4391-9546-028D4551DCCE}" srcOrd="5" destOrd="0" presId="urn:microsoft.com/office/officeart/2005/8/layout/target3"/>
    <dgm:cxn modelId="{64C1ACC7-DF18-4560-97AC-CFF15AF5E8D9}" type="presParOf" srcId="{3F3F2087-2E90-4813-BD8C-8DCAF27BE856}" destId="{4D5CD71E-E1EF-4864-BD4D-172FA58EA423}" srcOrd="6" destOrd="0" presId="urn:microsoft.com/office/officeart/2005/8/layout/target3"/>
    <dgm:cxn modelId="{9E7A70FA-D2ED-4AFE-856D-37BAE7F24E2D}" type="presParOf" srcId="{3F3F2087-2E90-4813-BD8C-8DCAF27BE856}" destId="{06CC1E3B-293E-431A-95DE-85FE3BD38A70}" srcOrd="7" destOrd="0" presId="urn:microsoft.com/office/officeart/2005/8/layout/target3"/>
    <dgm:cxn modelId="{9078691A-4116-4F00-A742-D3AC2B73900C}" type="presParOf" srcId="{3F3F2087-2E90-4813-BD8C-8DCAF27BE856}" destId="{61B1C7C5-1444-4FBB-BFA1-3992114E417A}" srcOrd="8" destOrd="0" presId="urn:microsoft.com/office/officeart/2005/8/layout/target3"/>
    <dgm:cxn modelId="{F33AD00B-C1B0-4C20-8620-1DE14583BE45}" type="presParOf" srcId="{3F3F2087-2E90-4813-BD8C-8DCAF27BE856}" destId="{5DAD0A51-ECAC-4948-85FB-906483F908EA}" srcOrd="9" destOrd="0" presId="urn:microsoft.com/office/officeart/2005/8/layout/target3"/>
    <dgm:cxn modelId="{B9D8EA32-8B59-4338-A97F-89928EC52B09}" type="presParOf" srcId="{3F3F2087-2E90-4813-BD8C-8DCAF27BE856}" destId="{3DD1C2A1-E613-415D-AB38-421B435D85FC}" srcOrd="10" destOrd="0" presId="urn:microsoft.com/office/officeart/2005/8/layout/target3"/>
    <dgm:cxn modelId="{6E804F04-75F1-46FF-B173-D0B211F79250}" type="presParOf" srcId="{3F3F2087-2E90-4813-BD8C-8DCAF27BE856}" destId="{96A254C9-73E4-484F-9E40-3970558816E0}" srcOrd="11" destOrd="0" presId="urn:microsoft.com/office/officeart/2005/8/layout/target3"/>
    <dgm:cxn modelId="{8346C8EF-7BDF-4043-A0EB-ADD3A3D51838}" type="presParOf" srcId="{3F3F2087-2E90-4813-BD8C-8DCAF27BE856}" destId="{9A18C359-F1DF-4875-BA5F-456CB0305B94}" srcOrd="12" destOrd="0" presId="urn:microsoft.com/office/officeart/2005/8/layout/target3"/>
    <dgm:cxn modelId="{0CEC5C10-90D4-4F9E-91C5-DA22D934B93E}" type="presParOf" srcId="{3F3F2087-2E90-4813-BD8C-8DCAF27BE856}" destId="{6850FB27-0FD9-4A0A-9A24-7B2E0DD17AFC}" srcOrd="13" destOrd="0" presId="urn:microsoft.com/office/officeart/2005/8/layout/target3"/>
    <dgm:cxn modelId="{1B1A2BFA-4D14-4B89-B948-FD85F8D79FE2}" type="presParOf" srcId="{3F3F2087-2E90-4813-BD8C-8DCAF27BE856}" destId="{138F5D6E-E009-4F51-83BA-D09E686049DF}" srcOrd="14" destOrd="0" presId="urn:microsoft.com/office/officeart/2005/8/layout/targe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079C15-73B9-4853-B09D-0337A31106E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EA7650-D309-4D7F-A7E0-001C2065455B}">
      <dgm:prSet phldrT="[Текст]" custT="1"/>
      <dgm:spPr/>
      <dgm:t>
        <a:bodyPr/>
        <a:lstStyle/>
        <a:p>
          <a:r>
            <a:rPr lang="ru-RU" sz="1400" dirty="0" smtClean="0"/>
            <a:t>Планируй</a:t>
          </a:r>
          <a:endParaRPr lang="ru-RU" sz="1400" dirty="0"/>
        </a:p>
      </dgm:t>
    </dgm:pt>
    <dgm:pt modelId="{1E2826D5-A5BA-4227-B220-D29BB91FF6DE}" type="parTrans" cxnId="{BE4442CE-C3E2-4FA3-9383-5EAF8AA65DC4}">
      <dgm:prSet/>
      <dgm:spPr/>
      <dgm:t>
        <a:bodyPr/>
        <a:lstStyle/>
        <a:p>
          <a:endParaRPr lang="ru-RU"/>
        </a:p>
      </dgm:t>
    </dgm:pt>
    <dgm:pt modelId="{F31BAC35-A378-4A51-978D-7B9AD3DD934B}" type="sibTrans" cxnId="{BE4442CE-C3E2-4FA3-9383-5EAF8AA65DC4}">
      <dgm:prSet/>
      <dgm:spPr/>
      <dgm:t>
        <a:bodyPr/>
        <a:lstStyle/>
        <a:p>
          <a:endParaRPr lang="ru-RU"/>
        </a:p>
      </dgm:t>
    </dgm:pt>
    <dgm:pt modelId="{2D5E92F5-04F0-4C29-AE4F-804F8A399228}">
      <dgm:prSet phldrT="[Текст]" custT="1"/>
      <dgm:spPr/>
      <dgm:t>
        <a:bodyPr/>
        <a:lstStyle/>
        <a:p>
          <a:r>
            <a:rPr lang="ru-RU" sz="1400" dirty="0" smtClean="0"/>
            <a:t>Делай</a:t>
          </a:r>
          <a:endParaRPr lang="ru-RU" sz="1400" dirty="0"/>
        </a:p>
      </dgm:t>
    </dgm:pt>
    <dgm:pt modelId="{831B57F5-3DA4-4158-B79F-6D5BB25E09DE}" type="parTrans" cxnId="{5FC79719-4A42-4B87-AA63-CF563A56273E}">
      <dgm:prSet/>
      <dgm:spPr/>
      <dgm:t>
        <a:bodyPr/>
        <a:lstStyle/>
        <a:p>
          <a:endParaRPr lang="ru-RU"/>
        </a:p>
      </dgm:t>
    </dgm:pt>
    <dgm:pt modelId="{3AC7945F-BB6F-476F-9D5B-5144D12D4E68}" type="sibTrans" cxnId="{5FC79719-4A42-4B87-AA63-CF563A56273E}">
      <dgm:prSet/>
      <dgm:spPr/>
      <dgm:t>
        <a:bodyPr/>
        <a:lstStyle/>
        <a:p>
          <a:endParaRPr lang="ru-RU"/>
        </a:p>
      </dgm:t>
    </dgm:pt>
    <dgm:pt modelId="{9975174F-D368-49D1-82B5-10DE9042FE35}">
      <dgm:prSet phldrT="[Текст]" custT="1"/>
      <dgm:spPr/>
      <dgm:t>
        <a:bodyPr/>
        <a:lstStyle/>
        <a:p>
          <a:r>
            <a:rPr lang="ru-RU" sz="1400" dirty="0" smtClean="0"/>
            <a:t>Контролируй</a:t>
          </a:r>
          <a:endParaRPr lang="ru-RU" sz="1400" dirty="0"/>
        </a:p>
      </dgm:t>
    </dgm:pt>
    <dgm:pt modelId="{F854DBF4-F79C-4266-8887-13F9C205B259}" type="parTrans" cxnId="{55504BB1-3BB1-4D40-A234-CB0FC0B9BAD2}">
      <dgm:prSet/>
      <dgm:spPr/>
      <dgm:t>
        <a:bodyPr/>
        <a:lstStyle/>
        <a:p>
          <a:endParaRPr lang="ru-RU"/>
        </a:p>
      </dgm:t>
    </dgm:pt>
    <dgm:pt modelId="{AFEF2794-4C76-42E5-9165-1611F8C46371}" type="sibTrans" cxnId="{55504BB1-3BB1-4D40-A234-CB0FC0B9BAD2}">
      <dgm:prSet/>
      <dgm:spPr/>
      <dgm:t>
        <a:bodyPr/>
        <a:lstStyle/>
        <a:p>
          <a:endParaRPr lang="ru-RU"/>
        </a:p>
      </dgm:t>
    </dgm:pt>
    <dgm:pt modelId="{B41689E1-0B70-481B-840C-BA2CC05440E3}">
      <dgm:prSet phldrT="[Текст]" custT="1"/>
      <dgm:spPr/>
      <dgm:t>
        <a:bodyPr/>
        <a:lstStyle/>
        <a:p>
          <a:r>
            <a:rPr lang="ru-RU" sz="1400" dirty="0" smtClean="0"/>
            <a:t>Анализируй</a:t>
          </a:r>
          <a:endParaRPr lang="ru-RU" sz="1400" dirty="0"/>
        </a:p>
      </dgm:t>
    </dgm:pt>
    <dgm:pt modelId="{8B1B8BE9-B13D-4E49-A7CA-7ACBCCA9035B}" type="parTrans" cxnId="{EB7E55F4-D641-4AD6-A9D3-8A5986FBBB47}">
      <dgm:prSet/>
      <dgm:spPr/>
      <dgm:t>
        <a:bodyPr/>
        <a:lstStyle/>
        <a:p>
          <a:endParaRPr lang="ru-RU"/>
        </a:p>
      </dgm:t>
    </dgm:pt>
    <dgm:pt modelId="{0F7CBDED-E41C-49D2-977B-9AE1144785D3}" type="sibTrans" cxnId="{EB7E55F4-D641-4AD6-A9D3-8A5986FBBB47}">
      <dgm:prSet/>
      <dgm:spPr/>
      <dgm:t>
        <a:bodyPr/>
        <a:lstStyle/>
        <a:p>
          <a:endParaRPr lang="ru-RU"/>
        </a:p>
      </dgm:t>
    </dgm:pt>
    <dgm:pt modelId="{3A9E7D35-D3A6-433B-9BDB-65A6FCE6BACB}" type="pres">
      <dgm:prSet presAssocID="{CE079C15-73B9-4853-B09D-0337A31106E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E4AF44-CDED-41D6-940A-05F55F6F79A8}" type="pres">
      <dgm:prSet presAssocID="{19EA7650-D309-4D7F-A7E0-001C2065455B}" presName="node" presStyleLbl="node1" presStyleIdx="0" presStyleCnt="4" custScaleX="114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498635-6C64-471F-B0A0-5A304195B3D4}" type="pres">
      <dgm:prSet presAssocID="{F31BAC35-A378-4A51-978D-7B9AD3DD934B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8EB264D-3104-4819-88B9-FB7F3B6104BE}" type="pres">
      <dgm:prSet presAssocID="{F31BAC35-A378-4A51-978D-7B9AD3DD934B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64DFB373-9581-49DF-89DA-5F8723412D51}" type="pres">
      <dgm:prSet presAssocID="{2D5E92F5-04F0-4C29-AE4F-804F8A399228}" presName="node" presStyleLbl="node1" presStyleIdx="1" presStyleCnt="4" custScaleX="120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0406A-9DEC-4489-A149-627204F9AFA7}" type="pres">
      <dgm:prSet presAssocID="{3AC7945F-BB6F-476F-9D5B-5144D12D4E68}" presName="sibTrans" presStyleLbl="sibTrans2D1" presStyleIdx="1" presStyleCnt="4"/>
      <dgm:spPr/>
      <dgm:t>
        <a:bodyPr/>
        <a:lstStyle/>
        <a:p>
          <a:endParaRPr lang="ru-RU"/>
        </a:p>
      </dgm:t>
    </dgm:pt>
    <dgm:pt modelId="{1B35C5FA-6E0C-4DA9-9687-741E6F786884}" type="pres">
      <dgm:prSet presAssocID="{3AC7945F-BB6F-476F-9D5B-5144D12D4E68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C01945FE-D5FD-4EDA-9213-CDAF2373204D}" type="pres">
      <dgm:prSet presAssocID="{9975174F-D368-49D1-82B5-10DE9042FE35}" presName="node" presStyleLbl="node1" presStyleIdx="2" presStyleCnt="4" custScaleX="112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04B46-9905-4541-A5E6-12EB401466E5}" type="pres">
      <dgm:prSet presAssocID="{AFEF2794-4C76-42E5-9165-1611F8C46371}" presName="sibTrans" presStyleLbl="sibTrans2D1" presStyleIdx="2" presStyleCnt="4"/>
      <dgm:spPr/>
      <dgm:t>
        <a:bodyPr/>
        <a:lstStyle/>
        <a:p>
          <a:endParaRPr lang="ru-RU"/>
        </a:p>
      </dgm:t>
    </dgm:pt>
    <dgm:pt modelId="{A237304F-F876-4C9C-8D61-66C5B373A581}" type="pres">
      <dgm:prSet presAssocID="{AFEF2794-4C76-42E5-9165-1611F8C46371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516B3EF9-E712-458A-9BC0-0D242794E230}" type="pres">
      <dgm:prSet presAssocID="{B41689E1-0B70-481B-840C-BA2CC05440E3}" presName="node" presStyleLbl="node1" presStyleIdx="3" presStyleCnt="4" custScaleX="115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1077F-EC80-4438-9C53-D5076460637F}" type="pres">
      <dgm:prSet presAssocID="{0F7CBDED-E41C-49D2-977B-9AE1144785D3}" presName="sibTrans" presStyleLbl="sibTrans2D1" presStyleIdx="3" presStyleCnt="4"/>
      <dgm:spPr/>
      <dgm:t>
        <a:bodyPr/>
        <a:lstStyle/>
        <a:p>
          <a:endParaRPr lang="ru-RU"/>
        </a:p>
      </dgm:t>
    </dgm:pt>
    <dgm:pt modelId="{074E2E7B-E2B3-4A38-B81E-C38AD604F397}" type="pres">
      <dgm:prSet presAssocID="{0F7CBDED-E41C-49D2-977B-9AE1144785D3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DC537A50-5695-47B7-B3EF-2B58664770C1}" type="presOf" srcId="{3AC7945F-BB6F-476F-9D5B-5144D12D4E68}" destId="{1B35C5FA-6E0C-4DA9-9687-741E6F786884}" srcOrd="1" destOrd="0" presId="urn:microsoft.com/office/officeart/2005/8/layout/cycle2"/>
    <dgm:cxn modelId="{03BB4577-7237-43C5-90E9-48470E5C9716}" type="presOf" srcId="{0F7CBDED-E41C-49D2-977B-9AE1144785D3}" destId="{074E2E7B-E2B3-4A38-B81E-C38AD604F397}" srcOrd="1" destOrd="0" presId="urn:microsoft.com/office/officeart/2005/8/layout/cycle2"/>
    <dgm:cxn modelId="{BE4442CE-C3E2-4FA3-9383-5EAF8AA65DC4}" srcId="{CE079C15-73B9-4853-B09D-0337A31106E0}" destId="{19EA7650-D309-4D7F-A7E0-001C2065455B}" srcOrd="0" destOrd="0" parTransId="{1E2826D5-A5BA-4227-B220-D29BB91FF6DE}" sibTransId="{F31BAC35-A378-4A51-978D-7B9AD3DD934B}"/>
    <dgm:cxn modelId="{611162A1-CDDB-44FF-A614-6E6E30498858}" type="presOf" srcId="{3AC7945F-BB6F-476F-9D5B-5144D12D4E68}" destId="{8440406A-9DEC-4489-A149-627204F9AFA7}" srcOrd="0" destOrd="0" presId="urn:microsoft.com/office/officeart/2005/8/layout/cycle2"/>
    <dgm:cxn modelId="{1C69857C-9DCA-4D70-BEC9-4D1BB2A5A7AD}" type="presOf" srcId="{B41689E1-0B70-481B-840C-BA2CC05440E3}" destId="{516B3EF9-E712-458A-9BC0-0D242794E230}" srcOrd="0" destOrd="0" presId="urn:microsoft.com/office/officeart/2005/8/layout/cycle2"/>
    <dgm:cxn modelId="{B507A969-6B61-42DD-87E8-C449E13E7EFC}" type="presOf" srcId="{F31BAC35-A378-4A51-978D-7B9AD3DD934B}" destId="{E8EB264D-3104-4819-88B9-FB7F3B6104BE}" srcOrd="1" destOrd="0" presId="urn:microsoft.com/office/officeart/2005/8/layout/cycle2"/>
    <dgm:cxn modelId="{B33D469E-635F-4391-A200-BE948CD3221C}" type="presOf" srcId="{0F7CBDED-E41C-49D2-977B-9AE1144785D3}" destId="{BF71077F-EC80-4438-9C53-D5076460637F}" srcOrd="0" destOrd="0" presId="urn:microsoft.com/office/officeart/2005/8/layout/cycle2"/>
    <dgm:cxn modelId="{F03F0A25-8861-4C66-A635-5FC6D33A05D8}" type="presOf" srcId="{AFEF2794-4C76-42E5-9165-1611F8C46371}" destId="{A237304F-F876-4C9C-8D61-66C5B373A581}" srcOrd="1" destOrd="0" presId="urn:microsoft.com/office/officeart/2005/8/layout/cycle2"/>
    <dgm:cxn modelId="{DCAE22D2-96C7-4295-BA2C-8C4920AA238C}" type="presOf" srcId="{2D5E92F5-04F0-4C29-AE4F-804F8A399228}" destId="{64DFB373-9581-49DF-89DA-5F8723412D51}" srcOrd="0" destOrd="0" presId="urn:microsoft.com/office/officeart/2005/8/layout/cycle2"/>
    <dgm:cxn modelId="{EB7E55F4-D641-4AD6-A9D3-8A5986FBBB47}" srcId="{CE079C15-73B9-4853-B09D-0337A31106E0}" destId="{B41689E1-0B70-481B-840C-BA2CC05440E3}" srcOrd="3" destOrd="0" parTransId="{8B1B8BE9-B13D-4E49-A7CA-7ACBCCA9035B}" sibTransId="{0F7CBDED-E41C-49D2-977B-9AE1144785D3}"/>
    <dgm:cxn modelId="{DDF1FF66-EC72-458E-9DF7-AF1EEF3FBF57}" type="presOf" srcId="{19EA7650-D309-4D7F-A7E0-001C2065455B}" destId="{09E4AF44-CDED-41D6-940A-05F55F6F79A8}" srcOrd="0" destOrd="0" presId="urn:microsoft.com/office/officeart/2005/8/layout/cycle2"/>
    <dgm:cxn modelId="{DA898AF1-4229-46FC-BA1D-8BDB9CDF688A}" type="presOf" srcId="{AFEF2794-4C76-42E5-9165-1611F8C46371}" destId="{6FB04B46-9905-4541-A5E6-12EB401466E5}" srcOrd="0" destOrd="0" presId="urn:microsoft.com/office/officeart/2005/8/layout/cycle2"/>
    <dgm:cxn modelId="{A3784C26-2F06-4436-81A5-7EB769B91981}" type="presOf" srcId="{F31BAC35-A378-4A51-978D-7B9AD3DD934B}" destId="{4C498635-6C64-471F-B0A0-5A304195B3D4}" srcOrd="0" destOrd="0" presId="urn:microsoft.com/office/officeart/2005/8/layout/cycle2"/>
    <dgm:cxn modelId="{916EF24E-DE9A-4591-9165-181F44210620}" type="presOf" srcId="{9975174F-D368-49D1-82B5-10DE9042FE35}" destId="{C01945FE-D5FD-4EDA-9213-CDAF2373204D}" srcOrd="0" destOrd="0" presId="urn:microsoft.com/office/officeart/2005/8/layout/cycle2"/>
    <dgm:cxn modelId="{5FC79719-4A42-4B87-AA63-CF563A56273E}" srcId="{CE079C15-73B9-4853-B09D-0337A31106E0}" destId="{2D5E92F5-04F0-4C29-AE4F-804F8A399228}" srcOrd="1" destOrd="0" parTransId="{831B57F5-3DA4-4158-B79F-6D5BB25E09DE}" sibTransId="{3AC7945F-BB6F-476F-9D5B-5144D12D4E68}"/>
    <dgm:cxn modelId="{8D5CB016-E784-48EA-9ACD-B802700B296C}" type="presOf" srcId="{CE079C15-73B9-4853-B09D-0337A31106E0}" destId="{3A9E7D35-D3A6-433B-9BDB-65A6FCE6BACB}" srcOrd="0" destOrd="0" presId="urn:microsoft.com/office/officeart/2005/8/layout/cycle2"/>
    <dgm:cxn modelId="{55504BB1-3BB1-4D40-A234-CB0FC0B9BAD2}" srcId="{CE079C15-73B9-4853-B09D-0337A31106E0}" destId="{9975174F-D368-49D1-82B5-10DE9042FE35}" srcOrd="2" destOrd="0" parTransId="{F854DBF4-F79C-4266-8887-13F9C205B259}" sibTransId="{AFEF2794-4C76-42E5-9165-1611F8C46371}"/>
    <dgm:cxn modelId="{3C28D4BC-AB90-4E39-8654-2ECE36485836}" type="presParOf" srcId="{3A9E7D35-D3A6-433B-9BDB-65A6FCE6BACB}" destId="{09E4AF44-CDED-41D6-940A-05F55F6F79A8}" srcOrd="0" destOrd="0" presId="urn:microsoft.com/office/officeart/2005/8/layout/cycle2"/>
    <dgm:cxn modelId="{6E2AE766-3099-4089-8C7F-FC0C71C037F6}" type="presParOf" srcId="{3A9E7D35-D3A6-433B-9BDB-65A6FCE6BACB}" destId="{4C498635-6C64-471F-B0A0-5A304195B3D4}" srcOrd="1" destOrd="0" presId="urn:microsoft.com/office/officeart/2005/8/layout/cycle2"/>
    <dgm:cxn modelId="{30497C21-D9FE-46AB-805E-C3635FE97750}" type="presParOf" srcId="{4C498635-6C64-471F-B0A0-5A304195B3D4}" destId="{E8EB264D-3104-4819-88B9-FB7F3B6104BE}" srcOrd="0" destOrd="0" presId="urn:microsoft.com/office/officeart/2005/8/layout/cycle2"/>
    <dgm:cxn modelId="{FD627083-1014-43DC-B4E4-906209625252}" type="presParOf" srcId="{3A9E7D35-D3A6-433B-9BDB-65A6FCE6BACB}" destId="{64DFB373-9581-49DF-89DA-5F8723412D51}" srcOrd="2" destOrd="0" presId="urn:microsoft.com/office/officeart/2005/8/layout/cycle2"/>
    <dgm:cxn modelId="{E898117F-09C5-4DEB-932F-B03AAFC06F4E}" type="presParOf" srcId="{3A9E7D35-D3A6-433B-9BDB-65A6FCE6BACB}" destId="{8440406A-9DEC-4489-A149-627204F9AFA7}" srcOrd="3" destOrd="0" presId="urn:microsoft.com/office/officeart/2005/8/layout/cycle2"/>
    <dgm:cxn modelId="{013B2337-71E5-481A-AF1E-DDB1605168FA}" type="presParOf" srcId="{8440406A-9DEC-4489-A149-627204F9AFA7}" destId="{1B35C5FA-6E0C-4DA9-9687-741E6F786884}" srcOrd="0" destOrd="0" presId="urn:microsoft.com/office/officeart/2005/8/layout/cycle2"/>
    <dgm:cxn modelId="{FC7B2851-4B91-448D-BFBE-CE10BEE1E8BF}" type="presParOf" srcId="{3A9E7D35-D3A6-433B-9BDB-65A6FCE6BACB}" destId="{C01945FE-D5FD-4EDA-9213-CDAF2373204D}" srcOrd="4" destOrd="0" presId="urn:microsoft.com/office/officeart/2005/8/layout/cycle2"/>
    <dgm:cxn modelId="{5CA79CFE-D5A1-477C-8D0E-5B83FB89D529}" type="presParOf" srcId="{3A9E7D35-D3A6-433B-9BDB-65A6FCE6BACB}" destId="{6FB04B46-9905-4541-A5E6-12EB401466E5}" srcOrd="5" destOrd="0" presId="urn:microsoft.com/office/officeart/2005/8/layout/cycle2"/>
    <dgm:cxn modelId="{1D6EB16E-4256-4416-960B-05E5084BEFEB}" type="presParOf" srcId="{6FB04B46-9905-4541-A5E6-12EB401466E5}" destId="{A237304F-F876-4C9C-8D61-66C5B373A581}" srcOrd="0" destOrd="0" presId="urn:microsoft.com/office/officeart/2005/8/layout/cycle2"/>
    <dgm:cxn modelId="{181EF05D-CC3C-4E60-A6E9-0E8EAA5D1320}" type="presParOf" srcId="{3A9E7D35-D3A6-433B-9BDB-65A6FCE6BACB}" destId="{516B3EF9-E712-458A-9BC0-0D242794E230}" srcOrd="6" destOrd="0" presId="urn:microsoft.com/office/officeart/2005/8/layout/cycle2"/>
    <dgm:cxn modelId="{AA6415E2-6601-4795-9706-F9635BC0632D}" type="presParOf" srcId="{3A9E7D35-D3A6-433B-9BDB-65A6FCE6BACB}" destId="{BF71077F-EC80-4438-9C53-D5076460637F}" srcOrd="7" destOrd="0" presId="urn:microsoft.com/office/officeart/2005/8/layout/cycle2"/>
    <dgm:cxn modelId="{FDEAD81B-F6DB-4E21-BEE4-114988543BE8}" type="presParOf" srcId="{BF71077F-EC80-4438-9C53-D5076460637F}" destId="{074E2E7B-E2B3-4A38-B81E-C38AD604F397}" srcOrd="0" destOrd="0" presId="urn:microsoft.com/office/officeart/2005/8/layout/cycle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E30C52E-6FA0-498E-A7DA-039F547C98D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5805895-031D-4720-A0FD-E5A866412145}">
      <dgm:prSet phldrT="[Текст]" custT="1"/>
      <dgm:spPr/>
      <dgm:t>
        <a:bodyPr/>
        <a:lstStyle/>
        <a:p>
          <a:r>
            <a:rPr lang="ru-RU" sz="4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Инновационные модели и формы кадровой работы </a:t>
          </a:r>
        </a:p>
      </dgm:t>
    </dgm:pt>
    <dgm:pt modelId="{74C09E40-9D07-4302-9BAD-D5C10491B9B3}" type="parTrans" cxnId="{F760A537-68EB-4A1F-8A3F-479F3FECBB88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9378E6-6BF1-4084-A206-030AB307A2F4}" type="sibTrans" cxnId="{F760A537-68EB-4A1F-8A3F-479F3FECBB88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7B269B-BDF8-4291-81EF-A815856D7ADF}">
      <dgm:prSet phldrT="[Текст]" custT="1"/>
      <dgm:spPr/>
      <dgm:t>
        <a:bodyPr/>
        <a:lstStyle/>
        <a:p>
          <a:r>
            <a: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квалифицированных сотрудников</a:t>
          </a:r>
        </a:p>
      </dgm:t>
    </dgm:pt>
    <dgm:pt modelId="{CBA2E8BF-3D0F-44A2-A1D0-60D5C6A23F3A}" type="parTrans" cxnId="{009FA151-8C9E-4B0B-A24C-BA58B5DCBF49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E69505-4431-4670-BFD5-7CD7E52B04CD}" type="sibTrans" cxnId="{009FA151-8C9E-4B0B-A24C-BA58B5DCBF49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0BBB91-E497-4C39-AC9E-AEAA71BCF221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Создание  дополнительных  возможностей  самореализации персонала</a:t>
          </a:r>
        </a:p>
      </dgm:t>
    </dgm:pt>
    <dgm:pt modelId="{92EC27E7-57CE-4228-B5CA-1AAD325AB545}" type="parTrans" cxnId="{E733446F-75D8-4FB9-A802-62645C77FAF0}">
      <dgm:prSet/>
      <dgm:spPr/>
      <dgm:t>
        <a:bodyPr/>
        <a:lstStyle/>
        <a:p>
          <a:endParaRPr lang="ru-RU"/>
        </a:p>
      </dgm:t>
    </dgm:pt>
    <dgm:pt modelId="{C168E348-4C57-4319-992B-D8071A90A4B4}" type="sibTrans" cxnId="{E733446F-75D8-4FB9-A802-62645C77FAF0}">
      <dgm:prSet/>
      <dgm:spPr/>
      <dgm:t>
        <a:bodyPr/>
        <a:lstStyle/>
        <a:p>
          <a:endParaRPr lang="ru-RU"/>
        </a:p>
      </dgm:t>
    </dgm:pt>
    <dgm:pt modelId="{ADAD8B5E-2931-46C8-BC71-6387D18FF1F1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Гармонизация целей работников </a:t>
          </a: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с </a:t>
          </a:r>
          <a:r>
            <a: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целями учреждения</a:t>
          </a:r>
        </a:p>
      </dgm:t>
    </dgm:pt>
    <dgm:pt modelId="{5E6453E2-91C9-4199-90A0-3A6B8BDC4268}" type="parTrans" cxnId="{580EEA9D-A875-44BF-B2FD-013452A8779D}">
      <dgm:prSet/>
      <dgm:spPr/>
      <dgm:t>
        <a:bodyPr/>
        <a:lstStyle/>
        <a:p>
          <a:endParaRPr lang="ru-RU"/>
        </a:p>
      </dgm:t>
    </dgm:pt>
    <dgm:pt modelId="{D27AF389-E5D6-4BC5-8EF1-29A16B8B95FA}" type="sibTrans" cxnId="{580EEA9D-A875-44BF-B2FD-013452A8779D}">
      <dgm:prSet/>
      <dgm:spPr/>
      <dgm:t>
        <a:bodyPr/>
        <a:lstStyle/>
        <a:p>
          <a:endParaRPr lang="ru-RU"/>
        </a:p>
      </dgm:t>
    </dgm:pt>
    <dgm:pt modelId="{60369669-88A5-4CB8-96D7-556F7BE678AB}" type="pres">
      <dgm:prSet presAssocID="{FE30C52E-6FA0-498E-A7DA-039F547C98D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CF2EED-0D39-471F-ACB4-3AF85FEE2D92}" type="pres">
      <dgm:prSet presAssocID="{65805895-031D-4720-A0FD-E5A866412145}" presName="root1" presStyleCnt="0"/>
      <dgm:spPr/>
    </dgm:pt>
    <dgm:pt modelId="{40EE745D-D435-4F26-BE42-76304F9578BE}" type="pres">
      <dgm:prSet presAssocID="{65805895-031D-4720-A0FD-E5A866412145}" presName="LevelOneTextNode" presStyleLbl="node0" presStyleIdx="0" presStyleCnt="1" custScaleX="229626" custScaleY="1001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7BF74D-0746-4A85-9351-C3B0FA7BD235}" type="pres">
      <dgm:prSet presAssocID="{65805895-031D-4720-A0FD-E5A866412145}" presName="level2hierChild" presStyleCnt="0"/>
      <dgm:spPr/>
    </dgm:pt>
    <dgm:pt modelId="{3B0D95FA-FF93-449B-9E9C-F2067E4622C3}" type="pres">
      <dgm:prSet presAssocID="{CBA2E8BF-3D0F-44A2-A1D0-60D5C6A23F3A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DDD478BF-E53E-4F72-AC39-00A3EEEA6371}" type="pres">
      <dgm:prSet presAssocID="{CBA2E8BF-3D0F-44A2-A1D0-60D5C6A23F3A}" presName="connTx" presStyleLbl="parChTrans1D2" presStyleIdx="0" presStyleCnt="3"/>
      <dgm:spPr/>
      <dgm:t>
        <a:bodyPr/>
        <a:lstStyle/>
        <a:p>
          <a:endParaRPr lang="ru-RU"/>
        </a:p>
      </dgm:t>
    </dgm:pt>
    <dgm:pt modelId="{D8ED6016-B116-4E5D-A3B1-8D90F38CADB1}" type="pres">
      <dgm:prSet presAssocID="{A67B269B-BDF8-4291-81EF-A815856D7ADF}" presName="root2" presStyleCnt="0"/>
      <dgm:spPr/>
    </dgm:pt>
    <dgm:pt modelId="{95680B7E-08F2-4CE3-90D6-C8B68CE8B75D}" type="pres">
      <dgm:prSet presAssocID="{A67B269B-BDF8-4291-81EF-A815856D7ADF}" presName="LevelTwoTextNode" presStyleLbl="node2" presStyleIdx="0" presStyleCnt="3" custScaleX="150179" custLinFactNeighborX="1575" custLinFactNeighborY="-9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552133-E1E4-4587-BC27-9B65D4869D0F}" type="pres">
      <dgm:prSet presAssocID="{A67B269B-BDF8-4291-81EF-A815856D7ADF}" presName="level3hierChild" presStyleCnt="0"/>
      <dgm:spPr/>
    </dgm:pt>
    <dgm:pt modelId="{5A8AB379-7CC4-4713-AE8B-19C70DC756A8}" type="pres">
      <dgm:prSet presAssocID="{92EC27E7-57CE-4228-B5CA-1AAD325AB545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99AC50F8-0400-4095-98F2-F7089B3F5423}" type="pres">
      <dgm:prSet presAssocID="{92EC27E7-57CE-4228-B5CA-1AAD325AB545}" presName="connTx" presStyleLbl="parChTrans1D2" presStyleIdx="1" presStyleCnt="3"/>
      <dgm:spPr/>
      <dgm:t>
        <a:bodyPr/>
        <a:lstStyle/>
        <a:p>
          <a:endParaRPr lang="ru-RU"/>
        </a:p>
      </dgm:t>
    </dgm:pt>
    <dgm:pt modelId="{001817B6-4DC8-476D-B22F-6A9C958EE511}" type="pres">
      <dgm:prSet presAssocID="{C80BBB91-E497-4C39-AC9E-AEAA71BCF221}" presName="root2" presStyleCnt="0"/>
      <dgm:spPr/>
    </dgm:pt>
    <dgm:pt modelId="{440CE6D3-24BA-40F1-9C3A-85A0DACDEDBA}" type="pres">
      <dgm:prSet presAssocID="{C80BBB91-E497-4C39-AC9E-AEAA71BCF221}" presName="LevelTwoTextNode" presStyleLbl="node2" presStyleIdx="1" presStyleCnt="3" custScaleX="150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4C733B-EAFD-4EFD-8744-C786AE09D82D}" type="pres">
      <dgm:prSet presAssocID="{C80BBB91-E497-4C39-AC9E-AEAA71BCF221}" presName="level3hierChild" presStyleCnt="0"/>
      <dgm:spPr/>
    </dgm:pt>
    <dgm:pt modelId="{6296B9C5-CB92-481C-8EDB-972ECF354D75}" type="pres">
      <dgm:prSet presAssocID="{5E6453E2-91C9-4199-90A0-3A6B8BDC4268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886BE403-C6EE-40C1-9123-0121202677A5}" type="pres">
      <dgm:prSet presAssocID="{5E6453E2-91C9-4199-90A0-3A6B8BDC4268}" presName="connTx" presStyleLbl="parChTrans1D2" presStyleIdx="2" presStyleCnt="3"/>
      <dgm:spPr/>
      <dgm:t>
        <a:bodyPr/>
        <a:lstStyle/>
        <a:p>
          <a:endParaRPr lang="ru-RU"/>
        </a:p>
      </dgm:t>
    </dgm:pt>
    <dgm:pt modelId="{FA4A9FE3-FBD8-439B-8BB2-065209CC76F4}" type="pres">
      <dgm:prSet presAssocID="{ADAD8B5E-2931-46C8-BC71-6387D18FF1F1}" presName="root2" presStyleCnt="0"/>
      <dgm:spPr/>
    </dgm:pt>
    <dgm:pt modelId="{F8D3BF2D-13D7-483B-9B1D-FD52D407DBF8}" type="pres">
      <dgm:prSet presAssocID="{ADAD8B5E-2931-46C8-BC71-6387D18FF1F1}" presName="LevelTwoTextNode" presStyleLbl="node2" presStyleIdx="2" presStyleCnt="3" custScaleX="150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6685AA-ECE2-467A-A843-37D500BF9DDC}" type="pres">
      <dgm:prSet presAssocID="{ADAD8B5E-2931-46C8-BC71-6387D18FF1F1}" presName="level3hierChild" presStyleCnt="0"/>
      <dgm:spPr/>
    </dgm:pt>
  </dgm:ptLst>
  <dgm:cxnLst>
    <dgm:cxn modelId="{76D937D8-896A-4556-80CE-622E10FE0409}" type="presOf" srcId="{A67B269B-BDF8-4291-81EF-A815856D7ADF}" destId="{95680B7E-08F2-4CE3-90D6-C8B68CE8B75D}" srcOrd="0" destOrd="0" presId="urn:microsoft.com/office/officeart/2008/layout/HorizontalMultiLevelHierarchy"/>
    <dgm:cxn modelId="{009FA151-8C9E-4B0B-A24C-BA58B5DCBF49}" srcId="{65805895-031D-4720-A0FD-E5A866412145}" destId="{A67B269B-BDF8-4291-81EF-A815856D7ADF}" srcOrd="0" destOrd="0" parTransId="{CBA2E8BF-3D0F-44A2-A1D0-60D5C6A23F3A}" sibTransId="{66E69505-4431-4670-BFD5-7CD7E52B04CD}"/>
    <dgm:cxn modelId="{F760A537-68EB-4A1F-8A3F-479F3FECBB88}" srcId="{FE30C52E-6FA0-498E-A7DA-039F547C98D5}" destId="{65805895-031D-4720-A0FD-E5A866412145}" srcOrd="0" destOrd="0" parTransId="{74C09E40-9D07-4302-9BAD-D5C10491B9B3}" sibTransId="{229378E6-6BF1-4084-A206-030AB307A2F4}"/>
    <dgm:cxn modelId="{92B2D80F-049F-44CE-963B-6B8596CCEA33}" type="presOf" srcId="{ADAD8B5E-2931-46C8-BC71-6387D18FF1F1}" destId="{F8D3BF2D-13D7-483B-9B1D-FD52D407DBF8}" srcOrd="0" destOrd="0" presId="urn:microsoft.com/office/officeart/2008/layout/HorizontalMultiLevelHierarchy"/>
    <dgm:cxn modelId="{02329B44-2680-49DC-AD59-B4B2E12EE9C6}" type="presOf" srcId="{5E6453E2-91C9-4199-90A0-3A6B8BDC4268}" destId="{886BE403-C6EE-40C1-9123-0121202677A5}" srcOrd="1" destOrd="0" presId="urn:microsoft.com/office/officeart/2008/layout/HorizontalMultiLevelHierarchy"/>
    <dgm:cxn modelId="{7FD6F0FD-CF3F-41AA-8EA9-C28D51BBB792}" type="presOf" srcId="{CBA2E8BF-3D0F-44A2-A1D0-60D5C6A23F3A}" destId="{DDD478BF-E53E-4F72-AC39-00A3EEEA6371}" srcOrd="1" destOrd="0" presId="urn:microsoft.com/office/officeart/2008/layout/HorizontalMultiLevelHierarchy"/>
    <dgm:cxn modelId="{278DDF22-E7B0-4A61-9BB3-4C8624377FE3}" type="presOf" srcId="{FE30C52E-6FA0-498E-A7DA-039F547C98D5}" destId="{60369669-88A5-4CB8-96D7-556F7BE678AB}" srcOrd="0" destOrd="0" presId="urn:microsoft.com/office/officeart/2008/layout/HorizontalMultiLevelHierarchy"/>
    <dgm:cxn modelId="{580EEA9D-A875-44BF-B2FD-013452A8779D}" srcId="{65805895-031D-4720-A0FD-E5A866412145}" destId="{ADAD8B5E-2931-46C8-BC71-6387D18FF1F1}" srcOrd="2" destOrd="0" parTransId="{5E6453E2-91C9-4199-90A0-3A6B8BDC4268}" sibTransId="{D27AF389-E5D6-4BC5-8EF1-29A16B8B95FA}"/>
    <dgm:cxn modelId="{F527F3E0-F6D8-4E1A-8AA9-B6905F760B02}" type="presOf" srcId="{CBA2E8BF-3D0F-44A2-A1D0-60D5C6A23F3A}" destId="{3B0D95FA-FF93-449B-9E9C-F2067E4622C3}" srcOrd="0" destOrd="0" presId="urn:microsoft.com/office/officeart/2008/layout/HorizontalMultiLevelHierarchy"/>
    <dgm:cxn modelId="{E5B6A699-CDB4-412A-911B-583429C3B65B}" type="presOf" srcId="{92EC27E7-57CE-4228-B5CA-1AAD325AB545}" destId="{99AC50F8-0400-4095-98F2-F7089B3F5423}" srcOrd="1" destOrd="0" presId="urn:microsoft.com/office/officeart/2008/layout/HorizontalMultiLevelHierarchy"/>
    <dgm:cxn modelId="{1A7FFC89-3524-4003-8CE5-83F7FDC1B0DE}" type="presOf" srcId="{65805895-031D-4720-A0FD-E5A866412145}" destId="{40EE745D-D435-4F26-BE42-76304F9578BE}" srcOrd="0" destOrd="0" presId="urn:microsoft.com/office/officeart/2008/layout/HorizontalMultiLevelHierarchy"/>
    <dgm:cxn modelId="{1755FE65-7062-4997-8C55-5DA0D1FBD18C}" type="presOf" srcId="{92EC27E7-57CE-4228-B5CA-1AAD325AB545}" destId="{5A8AB379-7CC4-4713-AE8B-19C70DC756A8}" srcOrd="0" destOrd="0" presId="urn:microsoft.com/office/officeart/2008/layout/HorizontalMultiLevelHierarchy"/>
    <dgm:cxn modelId="{C36748A1-A5CA-41E7-B574-695EA499C4BB}" type="presOf" srcId="{C80BBB91-E497-4C39-AC9E-AEAA71BCF221}" destId="{440CE6D3-24BA-40F1-9C3A-85A0DACDEDBA}" srcOrd="0" destOrd="0" presId="urn:microsoft.com/office/officeart/2008/layout/HorizontalMultiLevelHierarchy"/>
    <dgm:cxn modelId="{E733446F-75D8-4FB9-A802-62645C77FAF0}" srcId="{65805895-031D-4720-A0FD-E5A866412145}" destId="{C80BBB91-E497-4C39-AC9E-AEAA71BCF221}" srcOrd="1" destOrd="0" parTransId="{92EC27E7-57CE-4228-B5CA-1AAD325AB545}" sibTransId="{C168E348-4C57-4319-992B-D8071A90A4B4}"/>
    <dgm:cxn modelId="{A3FF7055-AAC6-442F-940B-EC5A7969DC2D}" type="presOf" srcId="{5E6453E2-91C9-4199-90A0-3A6B8BDC4268}" destId="{6296B9C5-CB92-481C-8EDB-972ECF354D75}" srcOrd="0" destOrd="0" presId="urn:microsoft.com/office/officeart/2008/layout/HorizontalMultiLevelHierarchy"/>
    <dgm:cxn modelId="{2A79CCEC-D6BD-4D8D-9850-8E418B6E978C}" type="presParOf" srcId="{60369669-88A5-4CB8-96D7-556F7BE678AB}" destId="{6FCF2EED-0D39-471F-ACB4-3AF85FEE2D92}" srcOrd="0" destOrd="0" presId="urn:microsoft.com/office/officeart/2008/layout/HorizontalMultiLevelHierarchy"/>
    <dgm:cxn modelId="{9A547626-B36C-4F35-A38B-4305EAB2688D}" type="presParOf" srcId="{6FCF2EED-0D39-471F-ACB4-3AF85FEE2D92}" destId="{40EE745D-D435-4F26-BE42-76304F9578BE}" srcOrd="0" destOrd="0" presId="urn:microsoft.com/office/officeart/2008/layout/HorizontalMultiLevelHierarchy"/>
    <dgm:cxn modelId="{7486B696-EC95-4F5D-926A-A6E25E94CF0A}" type="presParOf" srcId="{6FCF2EED-0D39-471F-ACB4-3AF85FEE2D92}" destId="{E67BF74D-0746-4A85-9351-C3B0FA7BD235}" srcOrd="1" destOrd="0" presId="urn:microsoft.com/office/officeart/2008/layout/HorizontalMultiLevelHierarchy"/>
    <dgm:cxn modelId="{B8C3C13B-04A7-490E-965E-08BE38374CF9}" type="presParOf" srcId="{E67BF74D-0746-4A85-9351-C3B0FA7BD235}" destId="{3B0D95FA-FF93-449B-9E9C-F2067E4622C3}" srcOrd="0" destOrd="0" presId="urn:microsoft.com/office/officeart/2008/layout/HorizontalMultiLevelHierarchy"/>
    <dgm:cxn modelId="{D10E701D-2211-4209-AB5A-933C391FB464}" type="presParOf" srcId="{3B0D95FA-FF93-449B-9E9C-F2067E4622C3}" destId="{DDD478BF-E53E-4F72-AC39-00A3EEEA6371}" srcOrd="0" destOrd="0" presId="urn:microsoft.com/office/officeart/2008/layout/HorizontalMultiLevelHierarchy"/>
    <dgm:cxn modelId="{537E688D-42E1-4FD4-B7B2-A3B0EC47F322}" type="presParOf" srcId="{E67BF74D-0746-4A85-9351-C3B0FA7BD235}" destId="{D8ED6016-B116-4E5D-A3B1-8D90F38CADB1}" srcOrd="1" destOrd="0" presId="urn:microsoft.com/office/officeart/2008/layout/HorizontalMultiLevelHierarchy"/>
    <dgm:cxn modelId="{A14DA9FC-53CB-4B4A-85EF-A0F67599633D}" type="presParOf" srcId="{D8ED6016-B116-4E5D-A3B1-8D90F38CADB1}" destId="{95680B7E-08F2-4CE3-90D6-C8B68CE8B75D}" srcOrd="0" destOrd="0" presId="urn:microsoft.com/office/officeart/2008/layout/HorizontalMultiLevelHierarchy"/>
    <dgm:cxn modelId="{0F2F9CAC-89E8-4755-A521-F64747DBEB5A}" type="presParOf" srcId="{D8ED6016-B116-4E5D-A3B1-8D90F38CADB1}" destId="{04552133-E1E4-4587-BC27-9B65D4869D0F}" srcOrd="1" destOrd="0" presId="urn:microsoft.com/office/officeart/2008/layout/HorizontalMultiLevelHierarchy"/>
    <dgm:cxn modelId="{1947F13D-C3BB-4790-A9E9-0729357929A8}" type="presParOf" srcId="{E67BF74D-0746-4A85-9351-C3B0FA7BD235}" destId="{5A8AB379-7CC4-4713-AE8B-19C70DC756A8}" srcOrd="2" destOrd="0" presId="urn:microsoft.com/office/officeart/2008/layout/HorizontalMultiLevelHierarchy"/>
    <dgm:cxn modelId="{9FC6EA80-1BE2-4FB5-95B0-23B179A2F213}" type="presParOf" srcId="{5A8AB379-7CC4-4713-AE8B-19C70DC756A8}" destId="{99AC50F8-0400-4095-98F2-F7089B3F5423}" srcOrd="0" destOrd="0" presId="urn:microsoft.com/office/officeart/2008/layout/HorizontalMultiLevelHierarchy"/>
    <dgm:cxn modelId="{CADF5271-95F6-4468-BFD7-D1C1008E8C36}" type="presParOf" srcId="{E67BF74D-0746-4A85-9351-C3B0FA7BD235}" destId="{001817B6-4DC8-476D-B22F-6A9C958EE511}" srcOrd="3" destOrd="0" presId="urn:microsoft.com/office/officeart/2008/layout/HorizontalMultiLevelHierarchy"/>
    <dgm:cxn modelId="{C4BF104B-79BC-4870-9456-F6E63451367F}" type="presParOf" srcId="{001817B6-4DC8-476D-B22F-6A9C958EE511}" destId="{440CE6D3-24BA-40F1-9C3A-85A0DACDEDBA}" srcOrd="0" destOrd="0" presId="urn:microsoft.com/office/officeart/2008/layout/HorizontalMultiLevelHierarchy"/>
    <dgm:cxn modelId="{6A4B95F4-C57E-4155-A84B-62B80630BA2A}" type="presParOf" srcId="{001817B6-4DC8-476D-B22F-6A9C958EE511}" destId="{4B4C733B-EAFD-4EFD-8744-C786AE09D82D}" srcOrd="1" destOrd="0" presId="urn:microsoft.com/office/officeart/2008/layout/HorizontalMultiLevelHierarchy"/>
    <dgm:cxn modelId="{7708360C-4814-4C22-B8B6-9CDF1937FA96}" type="presParOf" srcId="{E67BF74D-0746-4A85-9351-C3B0FA7BD235}" destId="{6296B9C5-CB92-481C-8EDB-972ECF354D75}" srcOrd="4" destOrd="0" presId="urn:microsoft.com/office/officeart/2008/layout/HorizontalMultiLevelHierarchy"/>
    <dgm:cxn modelId="{5D772266-72AB-4E2F-B756-A2907AD0D73B}" type="presParOf" srcId="{6296B9C5-CB92-481C-8EDB-972ECF354D75}" destId="{886BE403-C6EE-40C1-9123-0121202677A5}" srcOrd="0" destOrd="0" presId="urn:microsoft.com/office/officeart/2008/layout/HorizontalMultiLevelHierarchy"/>
    <dgm:cxn modelId="{622867A5-CDEC-495F-A436-02E1C3E37BBA}" type="presParOf" srcId="{E67BF74D-0746-4A85-9351-C3B0FA7BD235}" destId="{FA4A9FE3-FBD8-439B-8BB2-065209CC76F4}" srcOrd="5" destOrd="0" presId="urn:microsoft.com/office/officeart/2008/layout/HorizontalMultiLevelHierarchy"/>
    <dgm:cxn modelId="{C6A210C1-6FA6-4828-BABC-FE3E6AA7D705}" type="presParOf" srcId="{FA4A9FE3-FBD8-439B-8BB2-065209CC76F4}" destId="{F8D3BF2D-13D7-483B-9B1D-FD52D407DBF8}" srcOrd="0" destOrd="0" presId="urn:microsoft.com/office/officeart/2008/layout/HorizontalMultiLevelHierarchy"/>
    <dgm:cxn modelId="{1E15D77C-B996-4510-B6CB-454DE3CE279D}" type="presParOf" srcId="{FA4A9FE3-FBD8-439B-8BB2-065209CC76F4}" destId="{516685AA-ECE2-467A-A843-37D500BF9DDC}" srcOrd="1" destOrd="0" presId="urn:microsoft.com/office/officeart/2008/layout/HorizontalMultiLevelHierarchy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E30C52E-6FA0-498E-A7DA-039F547C98D5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5805895-031D-4720-A0FD-E5A866412145}">
      <dgm:prSet phldrT="[Текст]" custT="1"/>
      <dgm:spPr/>
      <dgm:t>
        <a:bodyPr/>
        <a:lstStyle/>
        <a:p>
          <a:r>
            <a: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Модель организации управленческой деятельности</a:t>
          </a:r>
        </a:p>
      </dgm:t>
    </dgm:pt>
    <dgm:pt modelId="{74C09E40-9D07-4302-9BAD-D5C10491B9B3}" type="parTrans" cxnId="{F760A537-68EB-4A1F-8A3F-479F3FECBB88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9378E6-6BF1-4084-A206-030AB307A2F4}" type="sibTrans" cxnId="{F760A537-68EB-4A1F-8A3F-479F3FECBB88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526BF-6671-4EF5-BC38-2D2DAD7963DE}">
      <dgm:prSet phldrT="[Текст]" custT="1"/>
      <dgm:spPr/>
      <dgm:t>
        <a:bodyPr/>
        <a:lstStyle/>
        <a:p>
          <a:r>
            <a:rPr lang="ru-RU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Модель мотивационного менеджмента</a:t>
          </a:r>
        </a:p>
      </dgm:t>
    </dgm:pt>
    <dgm:pt modelId="{6FCABC8E-8654-4296-9650-039A27667C88}" type="parTrans" cxnId="{B4DF3C68-96E4-4F5F-B4A2-CC315EF5723B}">
      <dgm:prSet/>
      <dgm:spPr/>
      <dgm:t>
        <a:bodyPr/>
        <a:lstStyle/>
        <a:p>
          <a:endParaRPr lang="ru-RU"/>
        </a:p>
      </dgm:t>
    </dgm:pt>
    <dgm:pt modelId="{9FD5CFB3-7963-425A-AFDA-86E67B4873DA}" type="sibTrans" cxnId="{B4DF3C68-96E4-4F5F-B4A2-CC315EF5723B}">
      <dgm:prSet/>
      <dgm:spPr/>
      <dgm:t>
        <a:bodyPr/>
        <a:lstStyle/>
        <a:p>
          <a:endParaRPr lang="ru-RU"/>
        </a:p>
      </dgm:t>
    </dgm:pt>
    <dgm:pt modelId="{94AFAD70-EB81-4D07-B1B3-D45FDF4742AA}" type="pres">
      <dgm:prSet presAssocID="{FE30C52E-6FA0-498E-A7DA-039F547C98D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0A40C4-E4BA-46CE-B940-FCDC2BEFF870}" type="pres">
      <dgm:prSet presAssocID="{FE30C52E-6FA0-498E-A7DA-039F547C98D5}" presName="arrow" presStyleLbl="bgShp" presStyleIdx="0" presStyleCnt="1"/>
      <dgm:spPr/>
    </dgm:pt>
    <dgm:pt modelId="{34261DB0-2937-49C4-8410-3682B6B162AA}" type="pres">
      <dgm:prSet presAssocID="{FE30C52E-6FA0-498E-A7DA-039F547C98D5}" presName="linearProcess" presStyleCnt="0"/>
      <dgm:spPr/>
    </dgm:pt>
    <dgm:pt modelId="{E9BFC969-1340-4404-B91D-F5A169136093}" type="pres">
      <dgm:prSet presAssocID="{65805895-031D-4720-A0FD-E5A866412145}" presName="textNode" presStyleLbl="node1" presStyleIdx="0" presStyleCnt="2" custScaleX="101726" custScaleY="131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53ECB6-13D7-4A64-9D93-7146A7B93BCC}" type="pres">
      <dgm:prSet presAssocID="{229378E6-6BF1-4084-A206-030AB307A2F4}" presName="sibTrans" presStyleCnt="0"/>
      <dgm:spPr/>
    </dgm:pt>
    <dgm:pt modelId="{BAC33B49-C4AB-4205-9507-F5BA461A31D3}" type="pres">
      <dgm:prSet presAssocID="{A42526BF-6671-4EF5-BC38-2D2DAD7963DE}" presName="textNode" presStyleLbl="node1" presStyleIdx="1" presStyleCnt="2" custScaleX="94531" custScaleY="121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136878-BAAA-48FF-9A5A-218A20AE478D}" type="presOf" srcId="{FE30C52E-6FA0-498E-A7DA-039F547C98D5}" destId="{94AFAD70-EB81-4D07-B1B3-D45FDF4742AA}" srcOrd="0" destOrd="0" presId="urn:microsoft.com/office/officeart/2005/8/layout/hProcess9"/>
    <dgm:cxn modelId="{F760A537-68EB-4A1F-8A3F-479F3FECBB88}" srcId="{FE30C52E-6FA0-498E-A7DA-039F547C98D5}" destId="{65805895-031D-4720-A0FD-E5A866412145}" srcOrd="0" destOrd="0" parTransId="{74C09E40-9D07-4302-9BAD-D5C10491B9B3}" sibTransId="{229378E6-6BF1-4084-A206-030AB307A2F4}"/>
    <dgm:cxn modelId="{D5991AC1-0EFD-40E1-BBFA-DE8CDDA5FB89}" type="presOf" srcId="{A42526BF-6671-4EF5-BC38-2D2DAD7963DE}" destId="{BAC33B49-C4AB-4205-9507-F5BA461A31D3}" srcOrd="0" destOrd="0" presId="urn:microsoft.com/office/officeart/2005/8/layout/hProcess9"/>
    <dgm:cxn modelId="{B4DF3C68-96E4-4F5F-B4A2-CC315EF5723B}" srcId="{FE30C52E-6FA0-498E-A7DA-039F547C98D5}" destId="{A42526BF-6671-4EF5-BC38-2D2DAD7963DE}" srcOrd="1" destOrd="0" parTransId="{6FCABC8E-8654-4296-9650-039A27667C88}" sibTransId="{9FD5CFB3-7963-425A-AFDA-86E67B4873DA}"/>
    <dgm:cxn modelId="{B1DD5597-38B6-4586-AB77-5702512E874A}" type="presOf" srcId="{65805895-031D-4720-A0FD-E5A866412145}" destId="{E9BFC969-1340-4404-B91D-F5A169136093}" srcOrd="0" destOrd="0" presId="urn:microsoft.com/office/officeart/2005/8/layout/hProcess9"/>
    <dgm:cxn modelId="{1C4C3A4F-8801-4FD3-9F78-C953A66054FA}" type="presParOf" srcId="{94AFAD70-EB81-4D07-B1B3-D45FDF4742AA}" destId="{190A40C4-E4BA-46CE-B940-FCDC2BEFF870}" srcOrd="0" destOrd="0" presId="urn:microsoft.com/office/officeart/2005/8/layout/hProcess9"/>
    <dgm:cxn modelId="{B135E251-F850-4D41-81AA-AD514DA624F4}" type="presParOf" srcId="{94AFAD70-EB81-4D07-B1B3-D45FDF4742AA}" destId="{34261DB0-2937-49C4-8410-3682B6B162AA}" srcOrd="1" destOrd="0" presId="urn:microsoft.com/office/officeart/2005/8/layout/hProcess9"/>
    <dgm:cxn modelId="{BED0D7AE-1346-42BE-8DC2-4C420AB81337}" type="presParOf" srcId="{34261DB0-2937-49C4-8410-3682B6B162AA}" destId="{E9BFC969-1340-4404-B91D-F5A169136093}" srcOrd="0" destOrd="0" presId="urn:microsoft.com/office/officeart/2005/8/layout/hProcess9"/>
    <dgm:cxn modelId="{D6A64071-9DD0-4A89-84FF-90A1F42630BC}" type="presParOf" srcId="{34261DB0-2937-49C4-8410-3682B6B162AA}" destId="{2553ECB6-13D7-4A64-9D93-7146A7B93BCC}" srcOrd="1" destOrd="0" presId="urn:microsoft.com/office/officeart/2005/8/layout/hProcess9"/>
    <dgm:cxn modelId="{7BE4BB7D-C820-41F8-8F6C-125E888C03D0}" type="presParOf" srcId="{34261DB0-2937-49C4-8410-3682B6B162AA}" destId="{BAC33B49-C4AB-4205-9507-F5BA461A31D3}" srcOrd="2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E30C52E-6FA0-498E-A7DA-039F547C98D5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5805895-031D-4720-A0FD-E5A866412145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унифицированных положений кадровой политики в соответствии с целями стратегического развития социальной службы в целом</a:t>
          </a:r>
        </a:p>
      </dgm:t>
    </dgm:pt>
    <dgm:pt modelId="{74C09E40-9D07-4302-9BAD-D5C10491B9B3}" type="parTrans" cxnId="{F760A537-68EB-4A1F-8A3F-479F3FECBB88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9378E6-6BF1-4084-A206-030AB307A2F4}" type="sibTrans" cxnId="{F760A537-68EB-4A1F-8A3F-479F3FECBB88}">
      <dgm:prSet/>
      <dgm:spPr/>
      <dgm:t>
        <a:bodyPr/>
        <a:lstStyle/>
        <a:p>
          <a:endParaRPr lang="ru-RU" sz="160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FAD70-EB81-4D07-B1B3-D45FDF4742AA}" type="pres">
      <dgm:prSet presAssocID="{FE30C52E-6FA0-498E-A7DA-039F547C98D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0A40C4-E4BA-46CE-B940-FCDC2BEFF870}" type="pres">
      <dgm:prSet presAssocID="{FE30C52E-6FA0-498E-A7DA-039F547C98D5}" presName="arrow" presStyleLbl="bgShp" presStyleIdx="0" presStyleCnt="1" custScaleX="15495" custScaleY="24507" custLinFactNeighborX="84464" custLinFactNeighborY="1746"/>
      <dgm:spPr/>
    </dgm:pt>
    <dgm:pt modelId="{34261DB0-2937-49C4-8410-3682B6B162AA}" type="pres">
      <dgm:prSet presAssocID="{FE30C52E-6FA0-498E-A7DA-039F547C98D5}" presName="linearProcess" presStyleCnt="0"/>
      <dgm:spPr/>
    </dgm:pt>
    <dgm:pt modelId="{E9BFC969-1340-4404-B91D-F5A169136093}" type="pres">
      <dgm:prSet presAssocID="{65805895-031D-4720-A0FD-E5A866412145}" presName="textNode" presStyleLbl="node1" presStyleIdx="0" presStyleCnt="1" custScaleX="101726" custScaleY="131431" custLinFactNeighborX="106" custLinFactNeighborY="-6836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90EC9789-97CC-465B-86AD-68246DB4BF52}" type="presOf" srcId="{FE30C52E-6FA0-498E-A7DA-039F547C98D5}" destId="{94AFAD70-EB81-4D07-B1B3-D45FDF4742AA}" srcOrd="0" destOrd="0" presId="urn:microsoft.com/office/officeart/2005/8/layout/hProcess9"/>
    <dgm:cxn modelId="{F760A537-68EB-4A1F-8A3F-479F3FECBB88}" srcId="{FE30C52E-6FA0-498E-A7DA-039F547C98D5}" destId="{65805895-031D-4720-A0FD-E5A866412145}" srcOrd="0" destOrd="0" parTransId="{74C09E40-9D07-4302-9BAD-D5C10491B9B3}" sibTransId="{229378E6-6BF1-4084-A206-030AB307A2F4}"/>
    <dgm:cxn modelId="{2BAF7EAA-3F32-4F67-A28C-A39EE1B267C8}" type="presOf" srcId="{65805895-031D-4720-A0FD-E5A866412145}" destId="{E9BFC969-1340-4404-B91D-F5A169136093}" srcOrd="0" destOrd="0" presId="urn:microsoft.com/office/officeart/2005/8/layout/hProcess9"/>
    <dgm:cxn modelId="{FE982EAE-6D93-4F90-B562-61A2D8785F9D}" type="presParOf" srcId="{94AFAD70-EB81-4D07-B1B3-D45FDF4742AA}" destId="{190A40C4-E4BA-46CE-B940-FCDC2BEFF870}" srcOrd="0" destOrd="0" presId="urn:microsoft.com/office/officeart/2005/8/layout/hProcess9"/>
    <dgm:cxn modelId="{16126713-54E6-4179-910E-0F8D222FCA8C}" type="presParOf" srcId="{94AFAD70-EB81-4D07-B1B3-D45FDF4742AA}" destId="{34261DB0-2937-49C4-8410-3682B6B162AA}" srcOrd="1" destOrd="0" presId="urn:microsoft.com/office/officeart/2005/8/layout/hProcess9"/>
    <dgm:cxn modelId="{0A784B54-228B-4E47-BD5C-BA2DD15F3CA2}" type="presParOf" srcId="{34261DB0-2937-49C4-8410-3682B6B162AA}" destId="{E9BFC969-1340-4404-B91D-F5A169136093}" srcOrd="0" destOrd="0" presId="urn:microsoft.com/office/officeart/2005/8/layout/hProcess9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079C15-73B9-4853-B09D-0337A31106E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EA7650-D309-4D7F-A7E0-001C2065455B}">
      <dgm:prSet phldrT="[Текст]" custT="1"/>
      <dgm:spPr/>
      <dgm:t>
        <a:bodyPr/>
        <a:lstStyle/>
        <a:p>
          <a:r>
            <a:rPr lang="ru-RU" sz="1400" dirty="0" smtClean="0"/>
            <a:t>Планируй</a:t>
          </a:r>
          <a:endParaRPr lang="ru-RU" sz="1400" dirty="0"/>
        </a:p>
      </dgm:t>
    </dgm:pt>
    <dgm:pt modelId="{1E2826D5-A5BA-4227-B220-D29BB91FF6DE}" type="parTrans" cxnId="{BE4442CE-C3E2-4FA3-9383-5EAF8AA65DC4}">
      <dgm:prSet/>
      <dgm:spPr/>
      <dgm:t>
        <a:bodyPr/>
        <a:lstStyle/>
        <a:p>
          <a:endParaRPr lang="ru-RU"/>
        </a:p>
      </dgm:t>
    </dgm:pt>
    <dgm:pt modelId="{F31BAC35-A378-4A51-978D-7B9AD3DD934B}" type="sibTrans" cxnId="{BE4442CE-C3E2-4FA3-9383-5EAF8AA65DC4}">
      <dgm:prSet/>
      <dgm:spPr/>
      <dgm:t>
        <a:bodyPr/>
        <a:lstStyle/>
        <a:p>
          <a:endParaRPr lang="ru-RU"/>
        </a:p>
      </dgm:t>
    </dgm:pt>
    <dgm:pt modelId="{2D5E92F5-04F0-4C29-AE4F-804F8A399228}">
      <dgm:prSet phldrT="[Текст]" custT="1"/>
      <dgm:spPr/>
      <dgm:t>
        <a:bodyPr/>
        <a:lstStyle/>
        <a:p>
          <a:r>
            <a:rPr lang="ru-RU" sz="1400" dirty="0" smtClean="0"/>
            <a:t>Делай</a:t>
          </a:r>
          <a:endParaRPr lang="ru-RU" sz="1400" dirty="0"/>
        </a:p>
      </dgm:t>
    </dgm:pt>
    <dgm:pt modelId="{831B57F5-3DA4-4158-B79F-6D5BB25E09DE}" type="parTrans" cxnId="{5FC79719-4A42-4B87-AA63-CF563A56273E}">
      <dgm:prSet/>
      <dgm:spPr/>
      <dgm:t>
        <a:bodyPr/>
        <a:lstStyle/>
        <a:p>
          <a:endParaRPr lang="ru-RU"/>
        </a:p>
      </dgm:t>
    </dgm:pt>
    <dgm:pt modelId="{3AC7945F-BB6F-476F-9D5B-5144D12D4E68}" type="sibTrans" cxnId="{5FC79719-4A42-4B87-AA63-CF563A56273E}">
      <dgm:prSet/>
      <dgm:spPr/>
      <dgm:t>
        <a:bodyPr/>
        <a:lstStyle/>
        <a:p>
          <a:endParaRPr lang="ru-RU"/>
        </a:p>
      </dgm:t>
    </dgm:pt>
    <dgm:pt modelId="{9975174F-D368-49D1-82B5-10DE9042FE35}">
      <dgm:prSet phldrT="[Текст]" custT="1"/>
      <dgm:spPr/>
      <dgm:t>
        <a:bodyPr/>
        <a:lstStyle/>
        <a:p>
          <a:r>
            <a:rPr lang="ru-RU" sz="1400" dirty="0" smtClean="0"/>
            <a:t>Контролируй</a:t>
          </a:r>
          <a:endParaRPr lang="ru-RU" sz="1400" dirty="0"/>
        </a:p>
      </dgm:t>
    </dgm:pt>
    <dgm:pt modelId="{F854DBF4-F79C-4266-8887-13F9C205B259}" type="parTrans" cxnId="{55504BB1-3BB1-4D40-A234-CB0FC0B9BAD2}">
      <dgm:prSet/>
      <dgm:spPr/>
      <dgm:t>
        <a:bodyPr/>
        <a:lstStyle/>
        <a:p>
          <a:endParaRPr lang="ru-RU"/>
        </a:p>
      </dgm:t>
    </dgm:pt>
    <dgm:pt modelId="{AFEF2794-4C76-42E5-9165-1611F8C46371}" type="sibTrans" cxnId="{55504BB1-3BB1-4D40-A234-CB0FC0B9BAD2}">
      <dgm:prSet/>
      <dgm:spPr/>
      <dgm:t>
        <a:bodyPr/>
        <a:lstStyle/>
        <a:p>
          <a:endParaRPr lang="ru-RU"/>
        </a:p>
      </dgm:t>
    </dgm:pt>
    <dgm:pt modelId="{B41689E1-0B70-481B-840C-BA2CC05440E3}">
      <dgm:prSet phldrT="[Текст]" custT="1"/>
      <dgm:spPr/>
      <dgm:t>
        <a:bodyPr/>
        <a:lstStyle/>
        <a:p>
          <a:r>
            <a:rPr lang="ru-RU" sz="1400" dirty="0" smtClean="0"/>
            <a:t>Анализируй</a:t>
          </a:r>
          <a:endParaRPr lang="ru-RU" sz="1400" dirty="0"/>
        </a:p>
      </dgm:t>
    </dgm:pt>
    <dgm:pt modelId="{8B1B8BE9-B13D-4E49-A7CA-7ACBCCA9035B}" type="parTrans" cxnId="{EB7E55F4-D641-4AD6-A9D3-8A5986FBBB47}">
      <dgm:prSet/>
      <dgm:spPr/>
      <dgm:t>
        <a:bodyPr/>
        <a:lstStyle/>
        <a:p>
          <a:endParaRPr lang="ru-RU"/>
        </a:p>
      </dgm:t>
    </dgm:pt>
    <dgm:pt modelId="{0F7CBDED-E41C-49D2-977B-9AE1144785D3}" type="sibTrans" cxnId="{EB7E55F4-D641-4AD6-A9D3-8A5986FBBB47}">
      <dgm:prSet/>
      <dgm:spPr/>
      <dgm:t>
        <a:bodyPr/>
        <a:lstStyle/>
        <a:p>
          <a:endParaRPr lang="ru-RU"/>
        </a:p>
      </dgm:t>
    </dgm:pt>
    <dgm:pt modelId="{3A9E7D35-D3A6-433B-9BDB-65A6FCE6BACB}" type="pres">
      <dgm:prSet presAssocID="{CE079C15-73B9-4853-B09D-0337A31106E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E4AF44-CDED-41D6-940A-05F55F6F79A8}" type="pres">
      <dgm:prSet presAssocID="{19EA7650-D309-4D7F-A7E0-001C2065455B}" presName="node" presStyleLbl="node1" presStyleIdx="0" presStyleCnt="4" custScaleX="130746" custScaleY="117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498635-6C64-471F-B0A0-5A304195B3D4}" type="pres">
      <dgm:prSet presAssocID="{F31BAC35-A378-4A51-978D-7B9AD3DD934B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8EB264D-3104-4819-88B9-FB7F3B6104BE}" type="pres">
      <dgm:prSet presAssocID="{F31BAC35-A378-4A51-978D-7B9AD3DD934B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64DFB373-9581-49DF-89DA-5F8723412D51}" type="pres">
      <dgm:prSet presAssocID="{2D5E92F5-04F0-4C29-AE4F-804F8A399228}" presName="node" presStyleLbl="node1" presStyleIdx="1" presStyleCnt="4" custScaleX="116109" custScaleY="118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0406A-9DEC-4489-A149-627204F9AFA7}" type="pres">
      <dgm:prSet presAssocID="{3AC7945F-BB6F-476F-9D5B-5144D12D4E68}" presName="sibTrans" presStyleLbl="sibTrans2D1" presStyleIdx="1" presStyleCnt="4"/>
      <dgm:spPr/>
      <dgm:t>
        <a:bodyPr/>
        <a:lstStyle/>
        <a:p>
          <a:endParaRPr lang="ru-RU"/>
        </a:p>
      </dgm:t>
    </dgm:pt>
    <dgm:pt modelId="{1B35C5FA-6E0C-4DA9-9687-741E6F786884}" type="pres">
      <dgm:prSet presAssocID="{3AC7945F-BB6F-476F-9D5B-5144D12D4E68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C01945FE-D5FD-4EDA-9213-CDAF2373204D}" type="pres">
      <dgm:prSet presAssocID="{9975174F-D368-49D1-82B5-10DE9042FE35}" presName="node" presStyleLbl="node1" presStyleIdx="2" presStyleCnt="4" custScaleX="142237" custScaleY="127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04B46-9905-4541-A5E6-12EB401466E5}" type="pres">
      <dgm:prSet presAssocID="{AFEF2794-4C76-42E5-9165-1611F8C46371}" presName="sibTrans" presStyleLbl="sibTrans2D1" presStyleIdx="2" presStyleCnt="4"/>
      <dgm:spPr/>
      <dgm:t>
        <a:bodyPr/>
        <a:lstStyle/>
        <a:p>
          <a:endParaRPr lang="ru-RU"/>
        </a:p>
      </dgm:t>
    </dgm:pt>
    <dgm:pt modelId="{A237304F-F876-4C9C-8D61-66C5B373A581}" type="pres">
      <dgm:prSet presAssocID="{AFEF2794-4C76-42E5-9165-1611F8C46371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516B3EF9-E712-458A-9BC0-0D242794E230}" type="pres">
      <dgm:prSet presAssocID="{B41689E1-0B70-481B-840C-BA2CC05440E3}" presName="node" presStyleLbl="node1" presStyleIdx="3" presStyleCnt="4" custScaleX="136122" custScaleY="122813" custRadScaleRad="106311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1077F-EC80-4438-9C53-D5076460637F}" type="pres">
      <dgm:prSet presAssocID="{0F7CBDED-E41C-49D2-977B-9AE1144785D3}" presName="sibTrans" presStyleLbl="sibTrans2D1" presStyleIdx="3" presStyleCnt="4"/>
      <dgm:spPr/>
      <dgm:t>
        <a:bodyPr/>
        <a:lstStyle/>
        <a:p>
          <a:endParaRPr lang="ru-RU"/>
        </a:p>
      </dgm:t>
    </dgm:pt>
    <dgm:pt modelId="{074E2E7B-E2B3-4A38-B81E-C38AD604F397}" type="pres">
      <dgm:prSet presAssocID="{0F7CBDED-E41C-49D2-977B-9AE1144785D3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94395081-E338-4452-9BFD-E45359C96287}" type="presOf" srcId="{B41689E1-0B70-481B-840C-BA2CC05440E3}" destId="{516B3EF9-E712-458A-9BC0-0D242794E230}" srcOrd="0" destOrd="0" presId="urn:microsoft.com/office/officeart/2005/8/layout/cycle2"/>
    <dgm:cxn modelId="{78A310C1-F147-4583-B077-5E65D74D9031}" type="presOf" srcId="{0F7CBDED-E41C-49D2-977B-9AE1144785D3}" destId="{BF71077F-EC80-4438-9C53-D5076460637F}" srcOrd="0" destOrd="0" presId="urn:microsoft.com/office/officeart/2005/8/layout/cycle2"/>
    <dgm:cxn modelId="{4192169E-62B6-4F46-809C-A3BD3626F8CC}" type="presOf" srcId="{CE079C15-73B9-4853-B09D-0337A31106E0}" destId="{3A9E7D35-D3A6-433B-9BDB-65A6FCE6BACB}" srcOrd="0" destOrd="0" presId="urn:microsoft.com/office/officeart/2005/8/layout/cycle2"/>
    <dgm:cxn modelId="{5FC79719-4A42-4B87-AA63-CF563A56273E}" srcId="{CE079C15-73B9-4853-B09D-0337A31106E0}" destId="{2D5E92F5-04F0-4C29-AE4F-804F8A399228}" srcOrd="1" destOrd="0" parTransId="{831B57F5-3DA4-4158-B79F-6D5BB25E09DE}" sibTransId="{3AC7945F-BB6F-476F-9D5B-5144D12D4E68}"/>
    <dgm:cxn modelId="{BE4442CE-C3E2-4FA3-9383-5EAF8AA65DC4}" srcId="{CE079C15-73B9-4853-B09D-0337A31106E0}" destId="{19EA7650-D309-4D7F-A7E0-001C2065455B}" srcOrd="0" destOrd="0" parTransId="{1E2826D5-A5BA-4227-B220-D29BB91FF6DE}" sibTransId="{F31BAC35-A378-4A51-978D-7B9AD3DD934B}"/>
    <dgm:cxn modelId="{13254287-0B7D-4361-A114-9E2E61BF2E75}" type="presOf" srcId="{F31BAC35-A378-4A51-978D-7B9AD3DD934B}" destId="{4C498635-6C64-471F-B0A0-5A304195B3D4}" srcOrd="0" destOrd="0" presId="urn:microsoft.com/office/officeart/2005/8/layout/cycle2"/>
    <dgm:cxn modelId="{F290F206-3C98-4383-8A7A-30B9E15C1341}" type="presOf" srcId="{19EA7650-D309-4D7F-A7E0-001C2065455B}" destId="{09E4AF44-CDED-41D6-940A-05F55F6F79A8}" srcOrd="0" destOrd="0" presId="urn:microsoft.com/office/officeart/2005/8/layout/cycle2"/>
    <dgm:cxn modelId="{5FB0A5AC-42DE-4A55-A3E4-3C0C2005F342}" type="presOf" srcId="{AFEF2794-4C76-42E5-9165-1611F8C46371}" destId="{6FB04B46-9905-4541-A5E6-12EB401466E5}" srcOrd="0" destOrd="0" presId="urn:microsoft.com/office/officeart/2005/8/layout/cycle2"/>
    <dgm:cxn modelId="{3E9EA88A-9E00-4741-95AE-1E7213CC3532}" type="presOf" srcId="{F31BAC35-A378-4A51-978D-7B9AD3DD934B}" destId="{E8EB264D-3104-4819-88B9-FB7F3B6104BE}" srcOrd="1" destOrd="0" presId="urn:microsoft.com/office/officeart/2005/8/layout/cycle2"/>
    <dgm:cxn modelId="{55504BB1-3BB1-4D40-A234-CB0FC0B9BAD2}" srcId="{CE079C15-73B9-4853-B09D-0337A31106E0}" destId="{9975174F-D368-49D1-82B5-10DE9042FE35}" srcOrd="2" destOrd="0" parTransId="{F854DBF4-F79C-4266-8887-13F9C205B259}" sibTransId="{AFEF2794-4C76-42E5-9165-1611F8C46371}"/>
    <dgm:cxn modelId="{29EE5533-F461-4F8B-97A2-2F2EDD196F20}" type="presOf" srcId="{0F7CBDED-E41C-49D2-977B-9AE1144785D3}" destId="{074E2E7B-E2B3-4A38-B81E-C38AD604F397}" srcOrd="1" destOrd="0" presId="urn:microsoft.com/office/officeart/2005/8/layout/cycle2"/>
    <dgm:cxn modelId="{C1D03A8C-ABA5-4471-B31E-484FC1DE8686}" type="presOf" srcId="{AFEF2794-4C76-42E5-9165-1611F8C46371}" destId="{A237304F-F876-4C9C-8D61-66C5B373A581}" srcOrd="1" destOrd="0" presId="urn:microsoft.com/office/officeart/2005/8/layout/cycle2"/>
    <dgm:cxn modelId="{5EAC1408-DC81-4222-BA7B-0B961A1D7CD0}" type="presOf" srcId="{2D5E92F5-04F0-4C29-AE4F-804F8A399228}" destId="{64DFB373-9581-49DF-89DA-5F8723412D51}" srcOrd="0" destOrd="0" presId="urn:microsoft.com/office/officeart/2005/8/layout/cycle2"/>
    <dgm:cxn modelId="{E02770F9-85B8-40E8-96B2-5F8A5E19E35A}" type="presOf" srcId="{9975174F-D368-49D1-82B5-10DE9042FE35}" destId="{C01945FE-D5FD-4EDA-9213-CDAF2373204D}" srcOrd="0" destOrd="0" presId="urn:microsoft.com/office/officeart/2005/8/layout/cycle2"/>
    <dgm:cxn modelId="{B58DD23E-7F6C-4F72-8AC1-5A490B38E6BC}" type="presOf" srcId="{3AC7945F-BB6F-476F-9D5B-5144D12D4E68}" destId="{8440406A-9DEC-4489-A149-627204F9AFA7}" srcOrd="0" destOrd="0" presId="urn:microsoft.com/office/officeart/2005/8/layout/cycle2"/>
    <dgm:cxn modelId="{EB7E55F4-D641-4AD6-A9D3-8A5986FBBB47}" srcId="{CE079C15-73B9-4853-B09D-0337A31106E0}" destId="{B41689E1-0B70-481B-840C-BA2CC05440E3}" srcOrd="3" destOrd="0" parTransId="{8B1B8BE9-B13D-4E49-A7CA-7ACBCCA9035B}" sibTransId="{0F7CBDED-E41C-49D2-977B-9AE1144785D3}"/>
    <dgm:cxn modelId="{A64FB95C-7582-4739-A49A-D90DA7AD1555}" type="presOf" srcId="{3AC7945F-BB6F-476F-9D5B-5144D12D4E68}" destId="{1B35C5FA-6E0C-4DA9-9687-741E6F786884}" srcOrd="1" destOrd="0" presId="urn:microsoft.com/office/officeart/2005/8/layout/cycle2"/>
    <dgm:cxn modelId="{FF4DD32C-A2B7-4A76-BA09-6C3727A27F41}" type="presParOf" srcId="{3A9E7D35-D3A6-433B-9BDB-65A6FCE6BACB}" destId="{09E4AF44-CDED-41D6-940A-05F55F6F79A8}" srcOrd="0" destOrd="0" presId="urn:microsoft.com/office/officeart/2005/8/layout/cycle2"/>
    <dgm:cxn modelId="{A970A350-FCD1-4CAC-A72A-C507FF67AC4C}" type="presParOf" srcId="{3A9E7D35-D3A6-433B-9BDB-65A6FCE6BACB}" destId="{4C498635-6C64-471F-B0A0-5A304195B3D4}" srcOrd="1" destOrd="0" presId="urn:microsoft.com/office/officeart/2005/8/layout/cycle2"/>
    <dgm:cxn modelId="{5BE7D09F-2324-45D9-A87E-9DD12842F7E3}" type="presParOf" srcId="{4C498635-6C64-471F-B0A0-5A304195B3D4}" destId="{E8EB264D-3104-4819-88B9-FB7F3B6104BE}" srcOrd="0" destOrd="0" presId="urn:microsoft.com/office/officeart/2005/8/layout/cycle2"/>
    <dgm:cxn modelId="{720DE5A1-F6F4-4153-8CF0-3C8FD0B3773A}" type="presParOf" srcId="{3A9E7D35-D3A6-433B-9BDB-65A6FCE6BACB}" destId="{64DFB373-9581-49DF-89DA-5F8723412D51}" srcOrd="2" destOrd="0" presId="urn:microsoft.com/office/officeart/2005/8/layout/cycle2"/>
    <dgm:cxn modelId="{34DA4073-1AC2-4371-8A0A-C6711DF7BE0A}" type="presParOf" srcId="{3A9E7D35-D3A6-433B-9BDB-65A6FCE6BACB}" destId="{8440406A-9DEC-4489-A149-627204F9AFA7}" srcOrd="3" destOrd="0" presId="urn:microsoft.com/office/officeart/2005/8/layout/cycle2"/>
    <dgm:cxn modelId="{48417F3E-D9BB-474B-833F-11AD425B6E7A}" type="presParOf" srcId="{8440406A-9DEC-4489-A149-627204F9AFA7}" destId="{1B35C5FA-6E0C-4DA9-9687-741E6F786884}" srcOrd="0" destOrd="0" presId="urn:microsoft.com/office/officeart/2005/8/layout/cycle2"/>
    <dgm:cxn modelId="{E7B8BDD7-4B18-4897-B230-7274F7D644AC}" type="presParOf" srcId="{3A9E7D35-D3A6-433B-9BDB-65A6FCE6BACB}" destId="{C01945FE-D5FD-4EDA-9213-CDAF2373204D}" srcOrd="4" destOrd="0" presId="urn:microsoft.com/office/officeart/2005/8/layout/cycle2"/>
    <dgm:cxn modelId="{2A8864C9-2408-4CD1-8B81-AACCC387CE51}" type="presParOf" srcId="{3A9E7D35-D3A6-433B-9BDB-65A6FCE6BACB}" destId="{6FB04B46-9905-4541-A5E6-12EB401466E5}" srcOrd="5" destOrd="0" presId="urn:microsoft.com/office/officeart/2005/8/layout/cycle2"/>
    <dgm:cxn modelId="{BC2FA150-BF03-4882-A38E-86824D19E530}" type="presParOf" srcId="{6FB04B46-9905-4541-A5E6-12EB401466E5}" destId="{A237304F-F876-4C9C-8D61-66C5B373A581}" srcOrd="0" destOrd="0" presId="urn:microsoft.com/office/officeart/2005/8/layout/cycle2"/>
    <dgm:cxn modelId="{523CC46C-0F44-4DCB-8807-D1872C464E0C}" type="presParOf" srcId="{3A9E7D35-D3A6-433B-9BDB-65A6FCE6BACB}" destId="{516B3EF9-E712-458A-9BC0-0D242794E230}" srcOrd="6" destOrd="0" presId="urn:microsoft.com/office/officeart/2005/8/layout/cycle2"/>
    <dgm:cxn modelId="{0D138659-56F5-485A-BE57-BF20F7650A92}" type="presParOf" srcId="{3A9E7D35-D3A6-433B-9BDB-65A6FCE6BACB}" destId="{BF71077F-EC80-4438-9C53-D5076460637F}" srcOrd="7" destOrd="0" presId="urn:microsoft.com/office/officeart/2005/8/layout/cycle2"/>
    <dgm:cxn modelId="{6D5C59EA-845C-4B40-A073-F53FA0A25A1A}" type="presParOf" srcId="{BF71077F-EC80-4438-9C53-D5076460637F}" destId="{074E2E7B-E2B3-4A38-B81E-C38AD604F397}" srcOrd="0" destOrd="0" presId="urn:microsoft.com/office/officeart/2005/8/layout/cycle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2CBE34-A2E9-41B4-A87B-0FBC0AC211E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EADD76-4152-461A-9A57-698C8942AFA3}">
      <dgm:prSet phldrT="[Текст]"/>
      <dgm:spPr/>
      <dgm:t>
        <a:bodyPr/>
        <a:lstStyle/>
        <a:p>
          <a:r>
            <a:rPr lang="ru-RU" dirty="0" smtClean="0"/>
            <a:t>КОМАНДА</a:t>
          </a:r>
          <a:endParaRPr lang="ru-RU" dirty="0"/>
        </a:p>
      </dgm:t>
    </dgm:pt>
    <dgm:pt modelId="{1EA077C6-6446-4170-BF5B-F935BEE15181}" type="parTrans" cxnId="{5D42C234-588F-424B-96A7-5243DC15115C}">
      <dgm:prSet/>
      <dgm:spPr/>
      <dgm:t>
        <a:bodyPr/>
        <a:lstStyle/>
        <a:p>
          <a:endParaRPr lang="ru-RU"/>
        </a:p>
      </dgm:t>
    </dgm:pt>
    <dgm:pt modelId="{A42AF2C6-78F0-4015-A48C-86129F5E6292}" type="sibTrans" cxnId="{5D42C234-588F-424B-96A7-5243DC15115C}">
      <dgm:prSet/>
      <dgm:spPr/>
      <dgm:t>
        <a:bodyPr/>
        <a:lstStyle/>
        <a:p>
          <a:endParaRPr lang="ru-RU"/>
        </a:p>
      </dgm:t>
    </dgm:pt>
    <dgm:pt modelId="{DF682947-E58E-4359-A9BE-99CCA0AFECFA}">
      <dgm:prSet phldrT="[Текст]" custT="1"/>
      <dgm:spPr/>
      <dgm:t>
        <a:bodyPr/>
        <a:lstStyle/>
        <a:p>
          <a:r>
            <a:rPr lang="ru-RU" sz="1400" dirty="0" smtClean="0"/>
            <a:t>Генератор идей</a:t>
          </a:r>
          <a:endParaRPr lang="ru-RU" sz="1400" dirty="0"/>
        </a:p>
      </dgm:t>
    </dgm:pt>
    <dgm:pt modelId="{33D53EA8-F6D8-41A7-9DCB-03EB5056EB5A}" type="parTrans" cxnId="{5F45268A-D984-4227-B214-9F49E1BD6046}">
      <dgm:prSet/>
      <dgm:spPr/>
      <dgm:t>
        <a:bodyPr/>
        <a:lstStyle/>
        <a:p>
          <a:endParaRPr lang="ru-RU"/>
        </a:p>
      </dgm:t>
    </dgm:pt>
    <dgm:pt modelId="{791705C0-DDD7-4DD0-83E8-F1130FD4C935}" type="sibTrans" cxnId="{5F45268A-D984-4227-B214-9F49E1BD6046}">
      <dgm:prSet/>
      <dgm:spPr/>
      <dgm:t>
        <a:bodyPr/>
        <a:lstStyle/>
        <a:p>
          <a:endParaRPr lang="ru-RU"/>
        </a:p>
      </dgm:t>
    </dgm:pt>
    <dgm:pt modelId="{21F9C29D-CADF-49D9-9333-03634A45DDB1}">
      <dgm:prSet phldrT="[Текст]" custT="1"/>
      <dgm:spPr/>
      <dgm:t>
        <a:bodyPr/>
        <a:lstStyle/>
        <a:p>
          <a:r>
            <a:rPr lang="ru-RU" sz="1400" dirty="0" smtClean="0"/>
            <a:t>Вдохновитель</a:t>
          </a:r>
        </a:p>
        <a:p>
          <a:endParaRPr lang="ru-RU" sz="1400" dirty="0"/>
        </a:p>
      </dgm:t>
    </dgm:pt>
    <dgm:pt modelId="{77C52C74-49B6-4E8C-91F7-75AC2AE9E3C7}" type="parTrans" cxnId="{B3B8664E-4462-4E1F-BE76-69CB769FC5B1}">
      <dgm:prSet/>
      <dgm:spPr/>
      <dgm:t>
        <a:bodyPr/>
        <a:lstStyle/>
        <a:p>
          <a:endParaRPr lang="ru-RU"/>
        </a:p>
      </dgm:t>
    </dgm:pt>
    <dgm:pt modelId="{03D750DE-ABE0-422B-900E-96EC978BC7C0}" type="sibTrans" cxnId="{B3B8664E-4462-4E1F-BE76-69CB769FC5B1}">
      <dgm:prSet/>
      <dgm:spPr/>
      <dgm:t>
        <a:bodyPr/>
        <a:lstStyle/>
        <a:p>
          <a:endParaRPr lang="ru-RU"/>
        </a:p>
      </dgm:t>
    </dgm:pt>
    <dgm:pt modelId="{A5A21270-D6DA-4FE3-88D5-8736CEC7BCD1}">
      <dgm:prSet phldrT="[Текст]" custT="1"/>
      <dgm:spPr/>
      <dgm:t>
        <a:bodyPr/>
        <a:lstStyle/>
        <a:p>
          <a:r>
            <a:rPr lang="ru-RU" sz="1400" dirty="0" smtClean="0"/>
            <a:t>Контролер</a:t>
          </a:r>
          <a:endParaRPr lang="ru-RU" sz="1400" dirty="0"/>
        </a:p>
      </dgm:t>
    </dgm:pt>
    <dgm:pt modelId="{FE4AE0CA-F793-4B92-883D-405EA73C0A1E}" type="parTrans" cxnId="{6A47F7F2-58FF-4475-AFA2-E3A7F742C574}">
      <dgm:prSet/>
      <dgm:spPr/>
      <dgm:t>
        <a:bodyPr/>
        <a:lstStyle/>
        <a:p>
          <a:endParaRPr lang="ru-RU"/>
        </a:p>
      </dgm:t>
    </dgm:pt>
    <dgm:pt modelId="{2E67B43E-19DA-41C5-A4B5-0CCDEAAE2EF7}" type="sibTrans" cxnId="{6A47F7F2-58FF-4475-AFA2-E3A7F742C574}">
      <dgm:prSet/>
      <dgm:spPr/>
      <dgm:t>
        <a:bodyPr/>
        <a:lstStyle/>
        <a:p>
          <a:endParaRPr lang="ru-RU"/>
        </a:p>
      </dgm:t>
    </dgm:pt>
    <dgm:pt modelId="{29913BD8-8C0C-419C-83D4-83C77E0265BB}">
      <dgm:prSet phldrT="[Текст]" custT="1"/>
      <dgm:spPr/>
      <dgm:t>
        <a:bodyPr/>
        <a:lstStyle/>
        <a:p>
          <a:r>
            <a:rPr lang="ru-RU" sz="1400" dirty="0" smtClean="0"/>
            <a:t>Аналитик</a:t>
          </a:r>
          <a:endParaRPr lang="ru-RU" sz="1400" dirty="0"/>
        </a:p>
      </dgm:t>
    </dgm:pt>
    <dgm:pt modelId="{C26E43A2-19A4-4696-B8FD-4AE37ED58684}" type="parTrans" cxnId="{1CD2C314-A8E2-4A56-8B08-90217CCA3C98}">
      <dgm:prSet/>
      <dgm:spPr/>
      <dgm:t>
        <a:bodyPr/>
        <a:lstStyle/>
        <a:p>
          <a:endParaRPr lang="ru-RU"/>
        </a:p>
      </dgm:t>
    </dgm:pt>
    <dgm:pt modelId="{CD18B5A8-F63E-4083-B9F5-688E4E0FB228}" type="sibTrans" cxnId="{1CD2C314-A8E2-4A56-8B08-90217CCA3C98}">
      <dgm:prSet/>
      <dgm:spPr/>
      <dgm:t>
        <a:bodyPr/>
        <a:lstStyle/>
        <a:p>
          <a:endParaRPr lang="ru-RU"/>
        </a:p>
      </dgm:t>
    </dgm:pt>
    <dgm:pt modelId="{1E158A7C-B875-46FE-8D07-2B7C597A9279}" type="pres">
      <dgm:prSet presAssocID="{4D2CBE34-A2E9-41B4-A87B-0FBC0AC211E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DC7926-12A4-4B8B-B841-A882B3D6D6F7}" type="pres">
      <dgm:prSet presAssocID="{BCEADD76-4152-461A-9A57-698C8942AFA3}" presName="centerShape" presStyleLbl="node0" presStyleIdx="0" presStyleCnt="1"/>
      <dgm:spPr/>
      <dgm:t>
        <a:bodyPr/>
        <a:lstStyle/>
        <a:p>
          <a:endParaRPr lang="ru-RU"/>
        </a:p>
      </dgm:t>
    </dgm:pt>
    <dgm:pt modelId="{E39C4DE6-20AB-491D-AADC-2AF6701D7573}" type="pres">
      <dgm:prSet presAssocID="{DF682947-E58E-4359-A9BE-99CCA0AFECFA}" presName="node" presStyleLbl="node1" presStyleIdx="0" presStyleCnt="4" custScaleX="173528" custScaleY="139334" custRadScaleRad="83412" custRadScaleInc="-2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964E4-CA5A-4696-9465-B451DFE86C64}" type="pres">
      <dgm:prSet presAssocID="{DF682947-E58E-4359-A9BE-99CCA0AFECFA}" presName="dummy" presStyleCnt="0"/>
      <dgm:spPr/>
    </dgm:pt>
    <dgm:pt modelId="{14CD4827-87FC-41AC-A162-86C2D3744C53}" type="pres">
      <dgm:prSet presAssocID="{791705C0-DDD7-4DD0-83E8-F1130FD4C935}" presName="sibTrans" presStyleLbl="sibTrans2D1" presStyleIdx="0" presStyleCnt="4"/>
      <dgm:spPr/>
      <dgm:t>
        <a:bodyPr/>
        <a:lstStyle/>
        <a:p>
          <a:endParaRPr lang="ru-RU"/>
        </a:p>
      </dgm:t>
    </dgm:pt>
    <dgm:pt modelId="{752E6E95-E9B1-4F8D-B1AC-5ADB1A47FE70}" type="pres">
      <dgm:prSet presAssocID="{21F9C29D-CADF-49D9-9333-03634A45DDB1}" presName="node" presStyleLbl="node1" presStyleIdx="1" presStyleCnt="4" custScaleX="180822" custScaleY="182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F18DF-99D0-4D94-A441-1ED0EE26E09C}" type="pres">
      <dgm:prSet presAssocID="{21F9C29D-CADF-49D9-9333-03634A45DDB1}" presName="dummy" presStyleCnt="0"/>
      <dgm:spPr/>
    </dgm:pt>
    <dgm:pt modelId="{A4DF494C-0439-4ABB-A3CB-23821B28E72B}" type="pres">
      <dgm:prSet presAssocID="{03D750DE-ABE0-422B-900E-96EC978BC7C0}" presName="sibTrans" presStyleLbl="sibTrans2D1" presStyleIdx="1" presStyleCnt="4"/>
      <dgm:spPr/>
      <dgm:t>
        <a:bodyPr/>
        <a:lstStyle/>
        <a:p>
          <a:endParaRPr lang="ru-RU"/>
        </a:p>
      </dgm:t>
    </dgm:pt>
    <dgm:pt modelId="{2B37AEEF-A9E8-487C-9E31-44F5013E5A07}" type="pres">
      <dgm:prSet presAssocID="{A5A21270-D6DA-4FE3-88D5-8736CEC7BCD1}" presName="node" presStyleLbl="node1" presStyleIdx="2" presStyleCnt="4" custScaleX="199279" custScaleY="180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13EF1-63D0-448F-BCEC-80C1F6521500}" type="pres">
      <dgm:prSet presAssocID="{A5A21270-D6DA-4FE3-88D5-8736CEC7BCD1}" presName="dummy" presStyleCnt="0"/>
      <dgm:spPr/>
    </dgm:pt>
    <dgm:pt modelId="{905A98CB-08A6-4B42-B17E-3CF131A85B06}" type="pres">
      <dgm:prSet presAssocID="{2E67B43E-19DA-41C5-A4B5-0CCDEAAE2EF7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F3C1E5B-2847-45D2-A44B-87182332BB71}" type="pres">
      <dgm:prSet presAssocID="{29913BD8-8C0C-419C-83D4-83C77E0265BB}" presName="node" presStyleLbl="node1" presStyleIdx="3" presStyleCnt="4" custScaleX="176909" custScaleY="165579" custRadScaleRad="94006" custRadScaleInc="-34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1DEAB1-491F-417C-9D56-F1B6E5A830C0}" type="pres">
      <dgm:prSet presAssocID="{29913BD8-8C0C-419C-83D4-83C77E0265BB}" presName="dummy" presStyleCnt="0"/>
      <dgm:spPr/>
    </dgm:pt>
    <dgm:pt modelId="{88AEE864-11AD-4924-8060-0B9833E7F368}" type="pres">
      <dgm:prSet presAssocID="{CD18B5A8-F63E-4083-B9F5-688E4E0FB228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5F45268A-D984-4227-B214-9F49E1BD6046}" srcId="{BCEADD76-4152-461A-9A57-698C8942AFA3}" destId="{DF682947-E58E-4359-A9BE-99CCA0AFECFA}" srcOrd="0" destOrd="0" parTransId="{33D53EA8-F6D8-41A7-9DCB-03EB5056EB5A}" sibTransId="{791705C0-DDD7-4DD0-83E8-F1130FD4C935}"/>
    <dgm:cxn modelId="{B619C033-DD19-4C73-9CA9-7447EC7248C9}" type="presOf" srcId="{791705C0-DDD7-4DD0-83E8-F1130FD4C935}" destId="{14CD4827-87FC-41AC-A162-86C2D3744C53}" srcOrd="0" destOrd="0" presId="urn:microsoft.com/office/officeart/2005/8/layout/radial6"/>
    <dgm:cxn modelId="{1CD2C314-A8E2-4A56-8B08-90217CCA3C98}" srcId="{BCEADD76-4152-461A-9A57-698C8942AFA3}" destId="{29913BD8-8C0C-419C-83D4-83C77E0265BB}" srcOrd="3" destOrd="0" parTransId="{C26E43A2-19A4-4696-B8FD-4AE37ED58684}" sibTransId="{CD18B5A8-F63E-4083-B9F5-688E4E0FB228}"/>
    <dgm:cxn modelId="{797170FC-F2FE-4298-BE1E-12B34D6F72DB}" type="presOf" srcId="{21F9C29D-CADF-49D9-9333-03634A45DDB1}" destId="{752E6E95-E9B1-4F8D-B1AC-5ADB1A47FE70}" srcOrd="0" destOrd="0" presId="urn:microsoft.com/office/officeart/2005/8/layout/radial6"/>
    <dgm:cxn modelId="{BDE22CE6-1F4D-4BEA-B72B-B3D7DF81B4DB}" type="presOf" srcId="{4D2CBE34-A2E9-41B4-A87B-0FBC0AC211E9}" destId="{1E158A7C-B875-46FE-8D07-2B7C597A9279}" srcOrd="0" destOrd="0" presId="urn:microsoft.com/office/officeart/2005/8/layout/radial6"/>
    <dgm:cxn modelId="{C88EE3BF-A715-4250-A699-174BC6FC9E9F}" type="presOf" srcId="{DF682947-E58E-4359-A9BE-99CCA0AFECFA}" destId="{E39C4DE6-20AB-491D-AADC-2AF6701D7573}" srcOrd="0" destOrd="0" presId="urn:microsoft.com/office/officeart/2005/8/layout/radial6"/>
    <dgm:cxn modelId="{B3B8664E-4462-4E1F-BE76-69CB769FC5B1}" srcId="{BCEADD76-4152-461A-9A57-698C8942AFA3}" destId="{21F9C29D-CADF-49D9-9333-03634A45DDB1}" srcOrd="1" destOrd="0" parTransId="{77C52C74-49B6-4E8C-91F7-75AC2AE9E3C7}" sibTransId="{03D750DE-ABE0-422B-900E-96EC978BC7C0}"/>
    <dgm:cxn modelId="{D4401C4A-B2D1-43C0-ABD7-1A3CF324970A}" type="presOf" srcId="{03D750DE-ABE0-422B-900E-96EC978BC7C0}" destId="{A4DF494C-0439-4ABB-A3CB-23821B28E72B}" srcOrd="0" destOrd="0" presId="urn:microsoft.com/office/officeart/2005/8/layout/radial6"/>
    <dgm:cxn modelId="{6868E9DF-14E9-4367-95B4-7864313FD1F8}" type="presOf" srcId="{29913BD8-8C0C-419C-83D4-83C77E0265BB}" destId="{DF3C1E5B-2847-45D2-A44B-87182332BB71}" srcOrd="0" destOrd="0" presId="urn:microsoft.com/office/officeart/2005/8/layout/radial6"/>
    <dgm:cxn modelId="{4271E631-D2D2-4368-B469-07887DA1754D}" type="presOf" srcId="{CD18B5A8-F63E-4083-B9F5-688E4E0FB228}" destId="{88AEE864-11AD-4924-8060-0B9833E7F368}" srcOrd="0" destOrd="0" presId="urn:microsoft.com/office/officeart/2005/8/layout/radial6"/>
    <dgm:cxn modelId="{6A47F7F2-58FF-4475-AFA2-E3A7F742C574}" srcId="{BCEADD76-4152-461A-9A57-698C8942AFA3}" destId="{A5A21270-D6DA-4FE3-88D5-8736CEC7BCD1}" srcOrd="2" destOrd="0" parTransId="{FE4AE0CA-F793-4B92-883D-405EA73C0A1E}" sibTransId="{2E67B43E-19DA-41C5-A4B5-0CCDEAAE2EF7}"/>
    <dgm:cxn modelId="{5D42C234-588F-424B-96A7-5243DC15115C}" srcId="{4D2CBE34-A2E9-41B4-A87B-0FBC0AC211E9}" destId="{BCEADD76-4152-461A-9A57-698C8942AFA3}" srcOrd="0" destOrd="0" parTransId="{1EA077C6-6446-4170-BF5B-F935BEE15181}" sibTransId="{A42AF2C6-78F0-4015-A48C-86129F5E6292}"/>
    <dgm:cxn modelId="{1AF7F567-BD54-43A5-961D-245AC5EE727A}" type="presOf" srcId="{2E67B43E-19DA-41C5-A4B5-0CCDEAAE2EF7}" destId="{905A98CB-08A6-4B42-B17E-3CF131A85B06}" srcOrd="0" destOrd="0" presId="urn:microsoft.com/office/officeart/2005/8/layout/radial6"/>
    <dgm:cxn modelId="{6646227F-70DE-41E6-9251-0AC837201740}" type="presOf" srcId="{BCEADD76-4152-461A-9A57-698C8942AFA3}" destId="{84DC7926-12A4-4B8B-B841-A882B3D6D6F7}" srcOrd="0" destOrd="0" presId="urn:microsoft.com/office/officeart/2005/8/layout/radial6"/>
    <dgm:cxn modelId="{C85C3E62-8B74-40B8-BD0D-29C88A77B51F}" type="presOf" srcId="{A5A21270-D6DA-4FE3-88D5-8736CEC7BCD1}" destId="{2B37AEEF-A9E8-487C-9E31-44F5013E5A07}" srcOrd="0" destOrd="0" presId="urn:microsoft.com/office/officeart/2005/8/layout/radial6"/>
    <dgm:cxn modelId="{D05BD94F-C0D0-4EFE-8D80-F442B489DB3B}" type="presParOf" srcId="{1E158A7C-B875-46FE-8D07-2B7C597A9279}" destId="{84DC7926-12A4-4B8B-B841-A882B3D6D6F7}" srcOrd="0" destOrd="0" presId="urn:microsoft.com/office/officeart/2005/8/layout/radial6"/>
    <dgm:cxn modelId="{20ADCD91-D98D-4EB4-9E81-C352DEC378D0}" type="presParOf" srcId="{1E158A7C-B875-46FE-8D07-2B7C597A9279}" destId="{E39C4DE6-20AB-491D-AADC-2AF6701D7573}" srcOrd="1" destOrd="0" presId="urn:microsoft.com/office/officeart/2005/8/layout/radial6"/>
    <dgm:cxn modelId="{ABE6A675-07D5-4F17-9B71-08FAB76FEEDA}" type="presParOf" srcId="{1E158A7C-B875-46FE-8D07-2B7C597A9279}" destId="{805964E4-CA5A-4696-9465-B451DFE86C64}" srcOrd="2" destOrd="0" presId="urn:microsoft.com/office/officeart/2005/8/layout/radial6"/>
    <dgm:cxn modelId="{5A0083CF-C2A4-4BD3-98DF-A3D87ABF4478}" type="presParOf" srcId="{1E158A7C-B875-46FE-8D07-2B7C597A9279}" destId="{14CD4827-87FC-41AC-A162-86C2D3744C53}" srcOrd="3" destOrd="0" presId="urn:microsoft.com/office/officeart/2005/8/layout/radial6"/>
    <dgm:cxn modelId="{E76664E5-8332-4459-8C24-EB1F459A7142}" type="presParOf" srcId="{1E158A7C-B875-46FE-8D07-2B7C597A9279}" destId="{752E6E95-E9B1-4F8D-B1AC-5ADB1A47FE70}" srcOrd="4" destOrd="0" presId="urn:microsoft.com/office/officeart/2005/8/layout/radial6"/>
    <dgm:cxn modelId="{32416E84-8988-476C-843E-7294F7272951}" type="presParOf" srcId="{1E158A7C-B875-46FE-8D07-2B7C597A9279}" destId="{FDDF18DF-99D0-4D94-A441-1ED0EE26E09C}" srcOrd="5" destOrd="0" presId="urn:microsoft.com/office/officeart/2005/8/layout/radial6"/>
    <dgm:cxn modelId="{BF3C235D-931B-4730-ADA1-E44992F69843}" type="presParOf" srcId="{1E158A7C-B875-46FE-8D07-2B7C597A9279}" destId="{A4DF494C-0439-4ABB-A3CB-23821B28E72B}" srcOrd="6" destOrd="0" presId="urn:microsoft.com/office/officeart/2005/8/layout/radial6"/>
    <dgm:cxn modelId="{C78F1830-0C36-487E-83E5-266AC9D452CC}" type="presParOf" srcId="{1E158A7C-B875-46FE-8D07-2B7C597A9279}" destId="{2B37AEEF-A9E8-487C-9E31-44F5013E5A07}" srcOrd="7" destOrd="0" presId="urn:microsoft.com/office/officeart/2005/8/layout/radial6"/>
    <dgm:cxn modelId="{DDC62488-D1A4-4265-AEAC-ED74EE16E53B}" type="presParOf" srcId="{1E158A7C-B875-46FE-8D07-2B7C597A9279}" destId="{2E513EF1-63D0-448F-BCEC-80C1F6521500}" srcOrd="8" destOrd="0" presId="urn:microsoft.com/office/officeart/2005/8/layout/radial6"/>
    <dgm:cxn modelId="{5FDD0B93-0767-46F1-96DD-69D1C42A9161}" type="presParOf" srcId="{1E158A7C-B875-46FE-8D07-2B7C597A9279}" destId="{905A98CB-08A6-4B42-B17E-3CF131A85B06}" srcOrd="9" destOrd="0" presId="urn:microsoft.com/office/officeart/2005/8/layout/radial6"/>
    <dgm:cxn modelId="{EEE33A66-4D84-4A65-8113-25D4B1E8D4B2}" type="presParOf" srcId="{1E158A7C-B875-46FE-8D07-2B7C597A9279}" destId="{DF3C1E5B-2847-45D2-A44B-87182332BB71}" srcOrd="10" destOrd="0" presId="urn:microsoft.com/office/officeart/2005/8/layout/radial6"/>
    <dgm:cxn modelId="{80E2FEFE-52FA-41B1-90BC-71FACD398F53}" type="presParOf" srcId="{1E158A7C-B875-46FE-8D07-2B7C597A9279}" destId="{381DEAB1-491F-417C-9D56-F1B6E5A830C0}" srcOrd="11" destOrd="0" presId="urn:microsoft.com/office/officeart/2005/8/layout/radial6"/>
    <dgm:cxn modelId="{50EA14A0-32CB-4CF4-A334-BC76513BBEC0}" type="presParOf" srcId="{1E158A7C-B875-46FE-8D07-2B7C597A9279}" destId="{88AEE864-11AD-4924-8060-0B9833E7F368}" srcOrd="12" destOrd="0" presId="urn:microsoft.com/office/officeart/2005/8/layout/radial6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21AC047-6737-4049-B471-7040CD007123}" type="doc">
      <dgm:prSet loTypeId="urn:microsoft.com/office/officeart/2005/8/layout/cycle4#1" loCatId="cycle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ru-RU"/>
        </a:p>
      </dgm:t>
    </dgm:pt>
    <dgm:pt modelId="{AE9360E3-2BF1-4F3A-BC14-F58F033E711F}">
      <dgm:prSet phldrT="[Текст]" custT="1"/>
      <dgm:spPr/>
      <dgm:t>
        <a:bodyPr/>
        <a:lstStyle/>
        <a:p>
          <a:pPr algn="r"/>
          <a:r>
            <a:rPr lang="ru-RU" sz="1200" dirty="0" smtClean="0"/>
            <a:t/>
          </a:r>
          <a:br>
            <a:rPr lang="ru-RU" sz="1200" dirty="0" smtClean="0"/>
          </a:br>
          <a:r>
            <a:rPr lang="ru-RU" sz="1200" dirty="0" smtClean="0"/>
            <a:t> </a:t>
          </a:r>
          <a:endParaRPr lang="ru-RU" sz="1200" dirty="0"/>
        </a:p>
      </dgm:t>
    </dgm:pt>
    <dgm:pt modelId="{27CD7377-4D39-4C8D-BC19-3FF05705D1B8}" type="parTrans" cxnId="{0A0C3D9F-1CAE-421F-9F30-DF350622F59D}">
      <dgm:prSet/>
      <dgm:spPr/>
      <dgm:t>
        <a:bodyPr/>
        <a:lstStyle/>
        <a:p>
          <a:endParaRPr lang="ru-RU"/>
        </a:p>
      </dgm:t>
    </dgm:pt>
    <dgm:pt modelId="{5D5E6B84-52F1-4ADA-8613-8E8CE37FEB9E}" type="sibTrans" cxnId="{0A0C3D9F-1CAE-421F-9F30-DF350622F59D}">
      <dgm:prSet/>
      <dgm:spPr/>
      <dgm:t>
        <a:bodyPr/>
        <a:lstStyle/>
        <a:p>
          <a:endParaRPr lang="ru-RU"/>
        </a:p>
      </dgm:t>
    </dgm:pt>
    <dgm:pt modelId="{6CDC26F8-5389-4C81-B4CF-948466385EA9}">
      <dgm:prSet phldrT="[Текст]" custT="1"/>
      <dgm:spPr/>
      <dgm:t>
        <a:bodyPr/>
        <a:lstStyle/>
        <a:p>
          <a:r>
            <a:rPr lang="ru-RU" sz="1400" dirty="0" smtClean="0"/>
            <a:t>АНАЛИТИЧЕСКАЯ ДЕЯТЕЛЬНОСТЬ</a:t>
          </a:r>
          <a:endParaRPr lang="ru-RU" sz="1400" dirty="0"/>
        </a:p>
      </dgm:t>
    </dgm:pt>
    <dgm:pt modelId="{3F8F9844-0D2D-436E-B905-82559ABAF750}" type="parTrans" cxnId="{59511B9E-EFCA-430C-938D-C3AEFB41793B}">
      <dgm:prSet/>
      <dgm:spPr/>
      <dgm:t>
        <a:bodyPr/>
        <a:lstStyle/>
        <a:p>
          <a:endParaRPr lang="ru-RU"/>
        </a:p>
      </dgm:t>
    </dgm:pt>
    <dgm:pt modelId="{7EC9554D-C002-4239-A188-0F3863B0F1E3}" type="sibTrans" cxnId="{59511B9E-EFCA-430C-938D-C3AEFB41793B}">
      <dgm:prSet/>
      <dgm:spPr/>
      <dgm:t>
        <a:bodyPr/>
        <a:lstStyle/>
        <a:p>
          <a:endParaRPr lang="ru-RU"/>
        </a:p>
      </dgm:t>
    </dgm:pt>
    <dgm:pt modelId="{47476660-EEB6-4192-9EEF-39742A73EAE8}">
      <dgm:prSet phldrT="[Текст]" custT="1"/>
      <dgm:spPr/>
      <dgm:t>
        <a:bodyPr/>
        <a:lstStyle/>
        <a:p>
          <a:pPr algn="l"/>
          <a:r>
            <a:rPr lang="ru-RU" sz="1200" dirty="0" smtClean="0"/>
            <a:t> </a:t>
          </a:r>
          <a:endParaRPr lang="ru-RU" sz="1200" dirty="0"/>
        </a:p>
      </dgm:t>
    </dgm:pt>
    <dgm:pt modelId="{3B8D5704-16E7-43A1-AA26-F26F08D85E88}" type="parTrans" cxnId="{5DC4D25F-96AA-464F-B59D-CA54E3BE96E7}">
      <dgm:prSet/>
      <dgm:spPr/>
      <dgm:t>
        <a:bodyPr/>
        <a:lstStyle/>
        <a:p>
          <a:endParaRPr lang="ru-RU"/>
        </a:p>
      </dgm:t>
    </dgm:pt>
    <dgm:pt modelId="{71A399A5-D69B-4B01-8736-E35EC169E954}" type="sibTrans" cxnId="{5DC4D25F-96AA-464F-B59D-CA54E3BE96E7}">
      <dgm:prSet/>
      <dgm:spPr/>
      <dgm:t>
        <a:bodyPr/>
        <a:lstStyle/>
        <a:p>
          <a:endParaRPr lang="ru-RU"/>
        </a:p>
      </dgm:t>
    </dgm:pt>
    <dgm:pt modelId="{BFB66EFC-2256-4305-98C2-5C32369FCDF1}">
      <dgm:prSet phldrT="[Текст]" custT="1"/>
      <dgm:spPr/>
      <dgm:t>
        <a:bodyPr/>
        <a:lstStyle/>
        <a:p>
          <a:r>
            <a:rPr lang="ru-RU" sz="1400" dirty="0" smtClean="0"/>
            <a:t>ИНФОРМАЦИОННАЯ ДЕЯТЕЛЬНОСТЬ</a:t>
          </a:r>
          <a:endParaRPr lang="ru-RU" sz="1400" dirty="0"/>
        </a:p>
      </dgm:t>
    </dgm:pt>
    <dgm:pt modelId="{846919AC-2B4F-43AF-A80F-ACB6D7E49D10}" type="parTrans" cxnId="{EC19845B-D2AD-41F4-B5E0-4AA2C930A113}">
      <dgm:prSet/>
      <dgm:spPr/>
      <dgm:t>
        <a:bodyPr/>
        <a:lstStyle/>
        <a:p>
          <a:endParaRPr lang="ru-RU"/>
        </a:p>
      </dgm:t>
    </dgm:pt>
    <dgm:pt modelId="{2D5AAFEE-C44D-4449-9424-308B545B6D6F}" type="sibTrans" cxnId="{EC19845B-D2AD-41F4-B5E0-4AA2C930A113}">
      <dgm:prSet/>
      <dgm:spPr/>
      <dgm:t>
        <a:bodyPr/>
        <a:lstStyle/>
        <a:p>
          <a:endParaRPr lang="ru-RU"/>
        </a:p>
      </dgm:t>
    </dgm:pt>
    <dgm:pt modelId="{5153B352-3C7F-4530-8908-3626CF767F4B}">
      <dgm:prSet phldrT="[Текст]" custT="1"/>
      <dgm:spPr/>
      <dgm:t>
        <a:bodyPr/>
        <a:lstStyle/>
        <a:p>
          <a:pPr algn="l"/>
          <a:endParaRPr lang="ru-RU" sz="1200" dirty="0"/>
        </a:p>
      </dgm:t>
    </dgm:pt>
    <dgm:pt modelId="{B1897E53-1505-4A7D-A786-0378A0D06C7E}" type="parTrans" cxnId="{3BAC395E-B5AA-452C-9054-4D5F2842E805}">
      <dgm:prSet/>
      <dgm:spPr/>
      <dgm:t>
        <a:bodyPr/>
        <a:lstStyle/>
        <a:p>
          <a:endParaRPr lang="ru-RU"/>
        </a:p>
      </dgm:t>
    </dgm:pt>
    <dgm:pt modelId="{433C0567-D208-428C-AF77-4D10C87B7048}" type="sibTrans" cxnId="{3BAC395E-B5AA-452C-9054-4D5F2842E805}">
      <dgm:prSet/>
      <dgm:spPr/>
      <dgm:t>
        <a:bodyPr/>
        <a:lstStyle/>
        <a:p>
          <a:endParaRPr lang="ru-RU"/>
        </a:p>
      </dgm:t>
    </dgm:pt>
    <dgm:pt modelId="{DDC2C2E7-9B29-4F23-B350-93B8849B9BF5}">
      <dgm:prSet phldrT="[Текст]"/>
      <dgm:spPr/>
      <dgm:t>
        <a:bodyPr/>
        <a:lstStyle/>
        <a:p>
          <a:pPr algn="r"/>
          <a:endParaRPr lang="ru-RU" dirty="0"/>
        </a:p>
      </dgm:t>
    </dgm:pt>
    <dgm:pt modelId="{79DAEFC8-FD6C-4FED-B711-E05380181D29}" type="parTrans" cxnId="{13246784-A463-421D-86C9-769F5A521905}">
      <dgm:prSet/>
      <dgm:spPr/>
      <dgm:t>
        <a:bodyPr/>
        <a:lstStyle/>
        <a:p>
          <a:endParaRPr lang="ru-RU"/>
        </a:p>
      </dgm:t>
    </dgm:pt>
    <dgm:pt modelId="{B092D481-D494-449E-BFEA-179E3EB79836}" type="sibTrans" cxnId="{13246784-A463-421D-86C9-769F5A521905}">
      <dgm:prSet/>
      <dgm:spPr/>
      <dgm:t>
        <a:bodyPr/>
        <a:lstStyle/>
        <a:p>
          <a:endParaRPr lang="ru-RU"/>
        </a:p>
      </dgm:t>
    </dgm:pt>
    <dgm:pt modelId="{21829F0E-71FE-4FEA-89D7-F9FF84599AFE}">
      <dgm:prSet phldrT="[Текст]" custT="1"/>
      <dgm:spPr/>
      <dgm:t>
        <a:bodyPr/>
        <a:lstStyle/>
        <a:p>
          <a:r>
            <a:rPr lang="ru-RU" sz="1400" dirty="0" smtClean="0"/>
            <a:t>ОРГАНИЗАЦИОННО-МЕТОДИЧЕСКАЯ ДЕЯТЕЛЬНОСТЬ</a:t>
          </a:r>
          <a:endParaRPr lang="ru-RU" sz="1400" dirty="0"/>
        </a:p>
      </dgm:t>
    </dgm:pt>
    <dgm:pt modelId="{4CC2F3FE-B501-4D61-8FD9-F9F24CF2AA5E}" type="parTrans" cxnId="{F2344789-567D-410B-80C0-55C266C08D0F}">
      <dgm:prSet/>
      <dgm:spPr/>
      <dgm:t>
        <a:bodyPr/>
        <a:lstStyle/>
        <a:p>
          <a:endParaRPr lang="ru-RU"/>
        </a:p>
      </dgm:t>
    </dgm:pt>
    <dgm:pt modelId="{514C636F-97B6-4BE4-B3A3-A6762409DB41}" type="sibTrans" cxnId="{F2344789-567D-410B-80C0-55C266C08D0F}">
      <dgm:prSet/>
      <dgm:spPr/>
      <dgm:t>
        <a:bodyPr/>
        <a:lstStyle/>
        <a:p>
          <a:endParaRPr lang="ru-RU"/>
        </a:p>
      </dgm:t>
    </dgm:pt>
    <dgm:pt modelId="{CCEFD1A3-6AC6-407A-B9C3-8496BEF34FA9}">
      <dgm:prSet phldrT="[Текст]" custT="1"/>
      <dgm:spPr/>
      <dgm:t>
        <a:bodyPr/>
        <a:lstStyle/>
        <a:p>
          <a:r>
            <a:rPr lang="ru-RU" sz="1400" dirty="0" smtClean="0"/>
            <a:t>КОНСУЛЬТАЦИОННАЯ ДЕЯТЕЛЬНОСТЬ</a:t>
          </a:r>
          <a:endParaRPr lang="ru-RU" sz="1400" dirty="0"/>
        </a:p>
      </dgm:t>
    </dgm:pt>
    <dgm:pt modelId="{CD948E0A-FCE2-403E-86AB-F6EF77A22807}" type="sibTrans" cxnId="{0B0A64C2-CEA6-458F-B3B7-9439D1471EF3}">
      <dgm:prSet/>
      <dgm:spPr/>
      <dgm:t>
        <a:bodyPr/>
        <a:lstStyle/>
        <a:p>
          <a:endParaRPr lang="ru-RU"/>
        </a:p>
      </dgm:t>
    </dgm:pt>
    <dgm:pt modelId="{DC5D1691-E5FF-4161-98AD-99176BB10874}" type="parTrans" cxnId="{0B0A64C2-CEA6-458F-B3B7-9439D1471EF3}">
      <dgm:prSet/>
      <dgm:spPr/>
      <dgm:t>
        <a:bodyPr/>
        <a:lstStyle/>
        <a:p>
          <a:endParaRPr lang="ru-RU"/>
        </a:p>
      </dgm:t>
    </dgm:pt>
    <dgm:pt modelId="{6AD03CA5-62A5-4826-B27C-1FA29ABC826A}">
      <dgm:prSet phldrT="[Текст]" custT="1"/>
      <dgm:spPr/>
      <dgm:t>
        <a:bodyPr/>
        <a:lstStyle/>
        <a:p>
          <a:endParaRPr lang="ru-RU" sz="1400" dirty="0"/>
        </a:p>
      </dgm:t>
    </dgm:pt>
    <dgm:pt modelId="{B24FA980-ED3F-40C2-B40D-D4CC62BA7BD8}" type="parTrans" cxnId="{5EC21CBC-55E7-459C-ADB1-553C90904231}">
      <dgm:prSet/>
      <dgm:spPr/>
      <dgm:t>
        <a:bodyPr/>
        <a:lstStyle/>
        <a:p>
          <a:endParaRPr lang="ru-RU"/>
        </a:p>
      </dgm:t>
    </dgm:pt>
    <dgm:pt modelId="{D953B90F-ADDA-41CA-9A7A-10202D130065}" type="sibTrans" cxnId="{5EC21CBC-55E7-459C-ADB1-553C90904231}">
      <dgm:prSet/>
      <dgm:spPr/>
      <dgm:t>
        <a:bodyPr/>
        <a:lstStyle/>
        <a:p>
          <a:endParaRPr lang="ru-RU"/>
        </a:p>
      </dgm:t>
    </dgm:pt>
    <dgm:pt modelId="{0FF3ED52-DE55-4B19-81B5-351D7A816578}" type="pres">
      <dgm:prSet presAssocID="{A21AC047-6737-4049-B471-7040CD00712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E93AB5-CE54-4758-BB7B-67087A3C1D4D}" type="pres">
      <dgm:prSet presAssocID="{A21AC047-6737-4049-B471-7040CD007123}" presName="children" presStyleCnt="0"/>
      <dgm:spPr/>
    </dgm:pt>
    <dgm:pt modelId="{97325D75-0EDA-4969-81FA-B8CD2144C5E2}" type="pres">
      <dgm:prSet presAssocID="{A21AC047-6737-4049-B471-7040CD007123}" presName="child1group" presStyleCnt="0"/>
      <dgm:spPr/>
    </dgm:pt>
    <dgm:pt modelId="{6264357B-0313-4035-8FA8-3CBBE3A2D49B}" type="pres">
      <dgm:prSet presAssocID="{A21AC047-6737-4049-B471-7040CD007123}" presName="child1" presStyleLbl="bgAcc1" presStyleIdx="0" presStyleCnt="4" custScaleX="129966" custLinFactNeighborX="-8735" custLinFactNeighborY="2638"/>
      <dgm:spPr/>
      <dgm:t>
        <a:bodyPr/>
        <a:lstStyle/>
        <a:p>
          <a:endParaRPr lang="ru-RU"/>
        </a:p>
      </dgm:t>
    </dgm:pt>
    <dgm:pt modelId="{4AA092D0-188A-49A1-A525-92E7C8DF4A32}" type="pres">
      <dgm:prSet presAssocID="{A21AC047-6737-4049-B471-7040CD007123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B14DE-C53A-452C-80D2-C59890F593DD}" type="pres">
      <dgm:prSet presAssocID="{A21AC047-6737-4049-B471-7040CD007123}" presName="child2group" presStyleCnt="0"/>
      <dgm:spPr/>
    </dgm:pt>
    <dgm:pt modelId="{4AF46609-C5CE-4D0E-A097-E669DEE99AD1}" type="pres">
      <dgm:prSet presAssocID="{A21AC047-6737-4049-B471-7040CD007123}" presName="child2" presStyleLbl="bgAcc1" presStyleIdx="1" presStyleCnt="4" custScaleX="157039" custLinFactNeighborX="373" custLinFactNeighborY="-1974"/>
      <dgm:spPr/>
      <dgm:t>
        <a:bodyPr/>
        <a:lstStyle/>
        <a:p>
          <a:endParaRPr lang="ru-RU"/>
        </a:p>
      </dgm:t>
    </dgm:pt>
    <dgm:pt modelId="{C3168713-F63F-4E35-A0A6-177AB325697B}" type="pres">
      <dgm:prSet presAssocID="{A21AC047-6737-4049-B471-7040CD007123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DBBFB-8267-4D27-8CDD-079256087032}" type="pres">
      <dgm:prSet presAssocID="{A21AC047-6737-4049-B471-7040CD007123}" presName="child3group" presStyleCnt="0"/>
      <dgm:spPr/>
    </dgm:pt>
    <dgm:pt modelId="{519D90E9-4127-449B-BBEC-3F88BD08EC4C}" type="pres">
      <dgm:prSet presAssocID="{A21AC047-6737-4049-B471-7040CD007123}" presName="child3" presStyleLbl="bgAcc1" presStyleIdx="2" presStyleCnt="4" custScaleX="158038" custLinFactNeighborX="7802" custLinFactNeighborY="-3363"/>
      <dgm:spPr/>
      <dgm:t>
        <a:bodyPr/>
        <a:lstStyle/>
        <a:p>
          <a:endParaRPr lang="ru-RU"/>
        </a:p>
      </dgm:t>
    </dgm:pt>
    <dgm:pt modelId="{1773680E-9841-493D-934B-5DFE1516C67D}" type="pres">
      <dgm:prSet presAssocID="{A21AC047-6737-4049-B471-7040CD007123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908B3-B3C3-4582-8C24-81A46905BE66}" type="pres">
      <dgm:prSet presAssocID="{A21AC047-6737-4049-B471-7040CD007123}" presName="child4group" presStyleCnt="0"/>
      <dgm:spPr/>
    </dgm:pt>
    <dgm:pt modelId="{8FF5C02A-CE04-4A6F-BAFB-6676AEEC2489}" type="pres">
      <dgm:prSet presAssocID="{A21AC047-6737-4049-B471-7040CD007123}" presName="child4" presStyleLbl="bgAcc1" presStyleIdx="3" presStyleCnt="4" custScaleX="150530" custLinFactNeighborX="-5141" custLinFactNeighborY="1800"/>
      <dgm:spPr/>
      <dgm:t>
        <a:bodyPr/>
        <a:lstStyle/>
        <a:p>
          <a:endParaRPr lang="ru-RU"/>
        </a:p>
      </dgm:t>
    </dgm:pt>
    <dgm:pt modelId="{53C6D710-DA69-47A7-89AA-781F8D7BC639}" type="pres">
      <dgm:prSet presAssocID="{A21AC047-6737-4049-B471-7040CD007123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F7FDEF-A608-4FB2-87B2-9D0B77D8CDA7}" type="pres">
      <dgm:prSet presAssocID="{A21AC047-6737-4049-B471-7040CD007123}" presName="childPlaceholder" presStyleCnt="0"/>
      <dgm:spPr/>
    </dgm:pt>
    <dgm:pt modelId="{8A3B041F-B409-4D4E-B858-3B6B692FC2B6}" type="pres">
      <dgm:prSet presAssocID="{A21AC047-6737-4049-B471-7040CD007123}" presName="circle" presStyleCnt="0"/>
      <dgm:spPr/>
    </dgm:pt>
    <dgm:pt modelId="{88886C28-AE8C-4630-94B5-2FDC3D9D82C3}" type="pres">
      <dgm:prSet presAssocID="{A21AC047-6737-4049-B471-7040CD007123}" presName="quadrant1" presStyleLbl="node1" presStyleIdx="0" presStyleCnt="4" custLinFactNeighborX="3887" custLinFactNeighborY="-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9FA14F-37E7-4BF2-936D-485DAB103D16}" type="pres">
      <dgm:prSet presAssocID="{A21AC047-6737-4049-B471-7040CD007123}" presName="quadrant2" presStyleLbl="node1" presStyleIdx="1" presStyleCnt="4" custLinFactNeighborX="1336" custLinFactNeighborY="-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97B55B-B935-4C17-A14D-BDCDDC610FF6}" type="pres">
      <dgm:prSet presAssocID="{A21AC047-6737-4049-B471-7040CD007123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FAB12-76AC-43C0-9D9A-DED14B08FECF}" type="pres">
      <dgm:prSet presAssocID="{A21AC047-6737-4049-B471-7040CD007123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037E9-479B-492D-AC56-735E2A54D0D2}" type="pres">
      <dgm:prSet presAssocID="{A21AC047-6737-4049-B471-7040CD007123}" presName="quadrantPlaceholder" presStyleCnt="0"/>
      <dgm:spPr/>
    </dgm:pt>
    <dgm:pt modelId="{8CBF6C62-8991-4953-9984-A6A9C026ABB2}" type="pres">
      <dgm:prSet presAssocID="{A21AC047-6737-4049-B471-7040CD007123}" presName="center1" presStyleLbl="fgShp" presStyleIdx="0" presStyleCnt="2" custLinFactNeighborX="5800" custLinFactNeighborY="8800"/>
      <dgm:spPr/>
    </dgm:pt>
    <dgm:pt modelId="{7BA1E529-880B-419B-B928-A6E2A2497D20}" type="pres">
      <dgm:prSet presAssocID="{A21AC047-6737-4049-B471-7040CD007123}" presName="center2" presStyleLbl="fgShp" presStyleIdx="1" presStyleCnt="2" custLinFactNeighborX="5800" custLinFactNeighborY="8461"/>
      <dgm:spPr/>
    </dgm:pt>
  </dgm:ptLst>
  <dgm:cxnLst>
    <dgm:cxn modelId="{832D7E1E-3C47-43D1-A822-B5899D63955D}" type="presOf" srcId="{6CDC26F8-5389-4C81-B4CF-948466385EA9}" destId="{4AA092D0-188A-49A1-A525-92E7C8DF4A32}" srcOrd="1" destOrd="0" presId="urn:microsoft.com/office/officeart/2005/8/layout/cycle4#1"/>
    <dgm:cxn modelId="{3BAC395E-B5AA-452C-9054-4D5F2842E805}" srcId="{A21AC047-6737-4049-B471-7040CD007123}" destId="{5153B352-3C7F-4530-8908-3626CF767F4B}" srcOrd="2" destOrd="0" parTransId="{B1897E53-1505-4A7D-A786-0378A0D06C7E}" sibTransId="{433C0567-D208-428C-AF77-4D10C87B7048}"/>
    <dgm:cxn modelId="{E36EDF77-6A7F-4155-89A0-3C7E962F77CD}" type="presOf" srcId="{BFB66EFC-2256-4305-98C2-5C32369FCDF1}" destId="{C3168713-F63F-4E35-A0A6-177AB325697B}" srcOrd="1" destOrd="0" presId="urn:microsoft.com/office/officeart/2005/8/layout/cycle4#1"/>
    <dgm:cxn modelId="{29D42322-D4F5-4DD4-B083-173FE34030E6}" type="presOf" srcId="{21829F0E-71FE-4FEA-89D7-F9FF84599AFE}" destId="{8FF5C02A-CE04-4A6F-BAFB-6676AEEC2489}" srcOrd="0" destOrd="0" presId="urn:microsoft.com/office/officeart/2005/8/layout/cycle4#1"/>
    <dgm:cxn modelId="{75F26E29-6B83-4351-90F8-267A27A24B4C}" type="presOf" srcId="{CCEFD1A3-6AC6-407A-B9C3-8496BEF34FA9}" destId="{1773680E-9841-493D-934B-5DFE1516C67D}" srcOrd="1" destOrd="1" presId="urn:microsoft.com/office/officeart/2005/8/layout/cycle4#1"/>
    <dgm:cxn modelId="{C073DD2D-3DA5-4D7F-A7DB-D0ACDA9BEF62}" type="presOf" srcId="{A21AC047-6737-4049-B471-7040CD007123}" destId="{0FF3ED52-DE55-4B19-81B5-351D7A816578}" srcOrd="0" destOrd="0" presId="urn:microsoft.com/office/officeart/2005/8/layout/cycle4#1"/>
    <dgm:cxn modelId="{0ACD5F13-EE42-4AC6-989E-3D71FC961EFB}" type="presOf" srcId="{CCEFD1A3-6AC6-407A-B9C3-8496BEF34FA9}" destId="{519D90E9-4127-449B-BBEC-3F88BD08EC4C}" srcOrd="0" destOrd="1" presId="urn:microsoft.com/office/officeart/2005/8/layout/cycle4#1"/>
    <dgm:cxn modelId="{3D3FEC3D-7646-4D22-BA9D-50AD1955D734}" type="presOf" srcId="{47476660-EEB6-4192-9EEF-39742A73EAE8}" destId="{FF9FA14F-37E7-4BF2-936D-485DAB103D16}" srcOrd="0" destOrd="0" presId="urn:microsoft.com/office/officeart/2005/8/layout/cycle4#1"/>
    <dgm:cxn modelId="{13246784-A463-421D-86C9-769F5A521905}" srcId="{A21AC047-6737-4049-B471-7040CD007123}" destId="{DDC2C2E7-9B29-4F23-B350-93B8849B9BF5}" srcOrd="3" destOrd="0" parTransId="{79DAEFC8-FD6C-4FED-B711-E05380181D29}" sibTransId="{B092D481-D494-449E-BFEA-179E3EB79836}"/>
    <dgm:cxn modelId="{F2344789-567D-410B-80C0-55C266C08D0F}" srcId="{DDC2C2E7-9B29-4F23-B350-93B8849B9BF5}" destId="{21829F0E-71FE-4FEA-89D7-F9FF84599AFE}" srcOrd="0" destOrd="0" parTransId="{4CC2F3FE-B501-4D61-8FD9-F9F24CF2AA5E}" sibTransId="{514C636F-97B6-4BE4-B3A3-A6762409DB41}"/>
    <dgm:cxn modelId="{0B0A64C2-CEA6-458F-B3B7-9439D1471EF3}" srcId="{5153B352-3C7F-4530-8908-3626CF767F4B}" destId="{CCEFD1A3-6AC6-407A-B9C3-8496BEF34FA9}" srcOrd="1" destOrd="0" parTransId="{DC5D1691-E5FF-4161-98AD-99176BB10874}" sibTransId="{CD948E0A-FCE2-403E-86AB-F6EF77A22807}"/>
    <dgm:cxn modelId="{C8624CA0-DCCE-475B-91EA-62050FCBD0CE}" type="presOf" srcId="{6AD03CA5-62A5-4826-B27C-1FA29ABC826A}" destId="{1773680E-9841-493D-934B-5DFE1516C67D}" srcOrd="1" destOrd="0" presId="urn:microsoft.com/office/officeart/2005/8/layout/cycle4#1"/>
    <dgm:cxn modelId="{7A8E0991-B503-43AC-9D52-15F7D10B2DF2}" type="presOf" srcId="{BFB66EFC-2256-4305-98C2-5C32369FCDF1}" destId="{4AF46609-C5CE-4D0E-A097-E669DEE99AD1}" srcOrd="0" destOrd="0" presId="urn:microsoft.com/office/officeart/2005/8/layout/cycle4#1"/>
    <dgm:cxn modelId="{EDF46172-0C98-471C-9288-4F4BEE993821}" type="presOf" srcId="{6CDC26F8-5389-4C81-B4CF-948466385EA9}" destId="{6264357B-0313-4035-8FA8-3CBBE3A2D49B}" srcOrd="0" destOrd="0" presId="urn:microsoft.com/office/officeart/2005/8/layout/cycle4#1"/>
    <dgm:cxn modelId="{0A0C3D9F-1CAE-421F-9F30-DF350622F59D}" srcId="{A21AC047-6737-4049-B471-7040CD007123}" destId="{AE9360E3-2BF1-4F3A-BC14-F58F033E711F}" srcOrd="0" destOrd="0" parTransId="{27CD7377-4D39-4C8D-BC19-3FF05705D1B8}" sibTransId="{5D5E6B84-52F1-4ADA-8613-8E8CE37FEB9E}"/>
    <dgm:cxn modelId="{98D77FE2-5E26-4F4B-96C1-2685D3D21A06}" type="presOf" srcId="{5153B352-3C7F-4530-8908-3626CF767F4B}" destId="{7497B55B-B935-4C17-A14D-BDCDDC610FF6}" srcOrd="0" destOrd="0" presId="urn:microsoft.com/office/officeart/2005/8/layout/cycle4#1"/>
    <dgm:cxn modelId="{5EC21CBC-55E7-459C-ADB1-553C90904231}" srcId="{5153B352-3C7F-4530-8908-3626CF767F4B}" destId="{6AD03CA5-62A5-4826-B27C-1FA29ABC826A}" srcOrd="0" destOrd="0" parTransId="{B24FA980-ED3F-40C2-B40D-D4CC62BA7BD8}" sibTransId="{D953B90F-ADDA-41CA-9A7A-10202D130065}"/>
    <dgm:cxn modelId="{B7DE661D-8255-400F-89AC-4D9988A0905F}" type="presOf" srcId="{AE9360E3-2BF1-4F3A-BC14-F58F033E711F}" destId="{88886C28-AE8C-4630-94B5-2FDC3D9D82C3}" srcOrd="0" destOrd="0" presId="urn:microsoft.com/office/officeart/2005/8/layout/cycle4#1"/>
    <dgm:cxn modelId="{0C3B3C85-02A0-47DB-AAD9-C5A6A68E8AB7}" type="presOf" srcId="{DDC2C2E7-9B29-4F23-B350-93B8849B9BF5}" destId="{F6EFAB12-76AC-43C0-9D9A-DED14B08FECF}" srcOrd="0" destOrd="0" presId="urn:microsoft.com/office/officeart/2005/8/layout/cycle4#1"/>
    <dgm:cxn modelId="{5DC4D25F-96AA-464F-B59D-CA54E3BE96E7}" srcId="{A21AC047-6737-4049-B471-7040CD007123}" destId="{47476660-EEB6-4192-9EEF-39742A73EAE8}" srcOrd="1" destOrd="0" parTransId="{3B8D5704-16E7-43A1-AA26-F26F08D85E88}" sibTransId="{71A399A5-D69B-4B01-8736-E35EC169E954}"/>
    <dgm:cxn modelId="{59511B9E-EFCA-430C-938D-C3AEFB41793B}" srcId="{AE9360E3-2BF1-4F3A-BC14-F58F033E711F}" destId="{6CDC26F8-5389-4C81-B4CF-948466385EA9}" srcOrd="0" destOrd="0" parTransId="{3F8F9844-0D2D-436E-B905-82559ABAF750}" sibTransId="{7EC9554D-C002-4239-A188-0F3863B0F1E3}"/>
    <dgm:cxn modelId="{EC19845B-D2AD-41F4-B5E0-4AA2C930A113}" srcId="{47476660-EEB6-4192-9EEF-39742A73EAE8}" destId="{BFB66EFC-2256-4305-98C2-5C32369FCDF1}" srcOrd="0" destOrd="0" parTransId="{846919AC-2B4F-43AF-A80F-ACB6D7E49D10}" sibTransId="{2D5AAFEE-C44D-4449-9424-308B545B6D6F}"/>
    <dgm:cxn modelId="{D1216BE9-D26C-4A45-9973-00C617AD034C}" type="presOf" srcId="{6AD03CA5-62A5-4826-B27C-1FA29ABC826A}" destId="{519D90E9-4127-449B-BBEC-3F88BD08EC4C}" srcOrd="0" destOrd="0" presId="urn:microsoft.com/office/officeart/2005/8/layout/cycle4#1"/>
    <dgm:cxn modelId="{7FA51CCC-FBF7-4AAD-9023-1F2A3C95307D}" type="presOf" srcId="{21829F0E-71FE-4FEA-89D7-F9FF84599AFE}" destId="{53C6D710-DA69-47A7-89AA-781F8D7BC639}" srcOrd="1" destOrd="0" presId="urn:microsoft.com/office/officeart/2005/8/layout/cycle4#1"/>
    <dgm:cxn modelId="{8640A7F0-CB42-4A4E-89B5-3CDF9EEFB402}" type="presParOf" srcId="{0FF3ED52-DE55-4B19-81B5-351D7A816578}" destId="{A7E93AB5-CE54-4758-BB7B-67087A3C1D4D}" srcOrd="0" destOrd="0" presId="urn:microsoft.com/office/officeart/2005/8/layout/cycle4#1"/>
    <dgm:cxn modelId="{8AD08D11-F575-4A18-AAC8-E642C977DD3D}" type="presParOf" srcId="{A7E93AB5-CE54-4758-BB7B-67087A3C1D4D}" destId="{97325D75-0EDA-4969-81FA-B8CD2144C5E2}" srcOrd="0" destOrd="0" presId="urn:microsoft.com/office/officeart/2005/8/layout/cycle4#1"/>
    <dgm:cxn modelId="{27822937-82F1-402C-A32E-CFDBD418C375}" type="presParOf" srcId="{97325D75-0EDA-4969-81FA-B8CD2144C5E2}" destId="{6264357B-0313-4035-8FA8-3CBBE3A2D49B}" srcOrd="0" destOrd="0" presId="urn:microsoft.com/office/officeart/2005/8/layout/cycle4#1"/>
    <dgm:cxn modelId="{5CC25FBF-8CBD-4A71-994E-C9E42247399C}" type="presParOf" srcId="{97325D75-0EDA-4969-81FA-B8CD2144C5E2}" destId="{4AA092D0-188A-49A1-A525-92E7C8DF4A32}" srcOrd="1" destOrd="0" presId="urn:microsoft.com/office/officeart/2005/8/layout/cycle4#1"/>
    <dgm:cxn modelId="{5456F74D-D860-46BE-A317-7621633D56E8}" type="presParOf" srcId="{A7E93AB5-CE54-4758-BB7B-67087A3C1D4D}" destId="{0DDB14DE-C53A-452C-80D2-C59890F593DD}" srcOrd="1" destOrd="0" presId="urn:microsoft.com/office/officeart/2005/8/layout/cycle4#1"/>
    <dgm:cxn modelId="{0DD2D6DE-F695-42EE-85CC-54AE21A914F8}" type="presParOf" srcId="{0DDB14DE-C53A-452C-80D2-C59890F593DD}" destId="{4AF46609-C5CE-4D0E-A097-E669DEE99AD1}" srcOrd="0" destOrd="0" presId="urn:microsoft.com/office/officeart/2005/8/layout/cycle4#1"/>
    <dgm:cxn modelId="{173F0513-BAF2-4597-A73A-D48AA64C8044}" type="presParOf" srcId="{0DDB14DE-C53A-452C-80D2-C59890F593DD}" destId="{C3168713-F63F-4E35-A0A6-177AB325697B}" srcOrd="1" destOrd="0" presId="urn:microsoft.com/office/officeart/2005/8/layout/cycle4#1"/>
    <dgm:cxn modelId="{97CAAECF-A206-4454-BFC0-A8076B491029}" type="presParOf" srcId="{A7E93AB5-CE54-4758-BB7B-67087A3C1D4D}" destId="{75CDBBFB-8267-4D27-8CDD-079256087032}" srcOrd="2" destOrd="0" presId="urn:microsoft.com/office/officeart/2005/8/layout/cycle4#1"/>
    <dgm:cxn modelId="{57669658-E42B-4DF3-A03A-738E1E08FA9C}" type="presParOf" srcId="{75CDBBFB-8267-4D27-8CDD-079256087032}" destId="{519D90E9-4127-449B-BBEC-3F88BD08EC4C}" srcOrd="0" destOrd="0" presId="urn:microsoft.com/office/officeart/2005/8/layout/cycle4#1"/>
    <dgm:cxn modelId="{CE16ACEF-7B64-4AF4-9DE2-8870378962F9}" type="presParOf" srcId="{75CDBBFB-8267-4D27-8CDD-079256087032}" destId="{1773680E-9841-493D-934B-5DFE1516C67D}" srcOrd="1" destOrd="0" presId="urn:microsoft.com/office/officeart/2005/8/layout/cycle4#1"/>
    <dgm:cxn modelId="{34043F5F-5211-4C95-B862-2CF077E1065A}" type="presParOf" srcId="{A7E93AB5-CE54-4758-BB7B-67087A3C1D4D}" destId="{CE7908B3-B3C3-4582-8C24-81A46905BE66}" srcOrd="3" destOrd="0" presId="urn:microsoft.com/office/officeart/2005/8/layout/cycle4#1"/>
    <dgm:cxn modelId="{350A2548-BC5E-42EA-8E22-74D495EADC9E}" type="presParOf" srcId="{CE7908B3-B3C3-4582-8C24-81A46905BE66}" destId="{8FF5C02A-CE04-4A6F-BAFB-6676AEEC2489}" srcOrd="0" destOrd="0" presId="urn:microsoft.com/office/officeart/2005/8/layout/cycle4#1"/>
    <dgm:cxn modelId="{F0C5A31A-6E2F-4554-B58D-49DC562D1AB5}" type="presParOf" srcId="{CE7908B3-B3C3-4582-8C24-81A46905BE66}" destId="{53C6D710-DA69-47A7-89AA-781F8D7BC639}" srcOrd="1" destOrd="0" presId="urn:microsoft.com/office/officeart/2005/8/layout/cycle4#1"/>
    <dgm:cxn modelId="{A4962818-1ED7-4101-83C6-0B3EACB680DB}" type="presParOf" srcId="{A7E93AB5-CE54-4758-BB7B-67087A3C1D4D}" destId="{09F7FDEF-A608-4FB2-87B2-9D0B77D8CDA7}" srcOrd="4" destOrd="0" presId="urn:microsoft.com/office/officeart/2005/8/layout/cycle4#1"/>
    <dgm:cxn modelId="{56844409-A0F8-47A8-9D4E-47764C69D95F}" type="presParOf" srcId="{0FF3ED52-DE55-4B19-81B5-351D7A816578}" destId="{8A3B041F-B409-4D4E-B858-3B6B692FC2B6}" srcOrd="1" destOrd="0" presId="urn:microsoft.com/office/officeart/2005/8/layout/cycle4#1"/>
    <dgm:cxn modelId="{23856FE4-0FFC-4CFE-878D-A3421A9AE0D7}" type="presParOf" srcId="{8A3B041F-B409-4D4E-B858-3B6B692FC2B6}" destId="{88886C28-AE8C-4630-94B5-2FDC3D9D82C3}" srcOrd="0" destOrd="0" presId="urn:microsoft.com/office/officeart/2005/8/layout/cycle4#1"/>
    <dgm:cxn modelId="{36D54208-933F-4859-AAF3-9A5631AF9620}" type="presParOf" srcId="{8A3B041F-B409-4D4E-B858-3B6B692FC2B6}" destId="{FF9FA14F-37E7-4BF2-936D-485DAB103D16}" srcOrd="1" destOrd="0" presId="urn:microsoft.com/office/officeart/2005/8/layout/cycle4#1"/>
    <dgm:cxn modelId="{A8B4CEC1-F30C-4FE9-B813-BCD08EE9F1EE}" type="presParOf" srcId="{8A3B041F-B409-4D4E-B858-3B6B692FC2B6}" destId="{7497B55B-B935-4C17-A14D-BDCDDC610FF6}" srcOrd="2" destOrd="0" presId="urn:microsoft.com/office/officeart/2005/8/layout/cycle4#1"/>
    <dgm:cxn modelId="{C95F6104-6447-48D4-8A14-CB0E4A756267}" type="presParOf" srcId="{8A3B041F-B409-4D4E-B858-3B6B692FC2B6}" destId="{F6EFAB12-76AC-43C0-9D9A-DED14B08FECF}" srcOrd="3" destOrd="0" presId="urn:microsoft.com/office/officeart/2005/8/layout/cycle4#1"/>
    <dgm:cxn modelId="{0D38AD5D-5AE0-42E1-AC58-3EEFEB791E59}" type="presParOf" srcId="{8A3B041F-B409-4D4E-B858-3B6B692FC2B6}" destId="{FA9037E9-479B-492D-AC56-735E2A54D0D2}" srcOrd="4" destOrd="0" presId="urn:microsoft.com/office/officeart/2005/8/layout/cycle4#1"/>
    <dgm:cxn modelId="{481254F8-AAD2-4FEC-A1F5-81CB3E800357}" type="presParOf" srcId="{0FF3ED52-DE55-4B19-81B5-351D7A816578}" destId="{8CBF6C62-8991-4953-9984-A6A9C026ABB2}" srcOrd="2" destOrd="0" presId="urn:microsoft.com/office/officeart/2005/8/layout/cycle4#1"/>
    <dgm:cxn modelId="{9485BA1C-B3D3-4491-AF09-74EC204BE913}" type="presParOf" srcId="{0FF3ED52-DE55-4B19-81B5-351D7A816578}" destId="{7BA1E529-880B-419B-B928-A6E2A2497D20}" srcOrd="3" destOrd="0" presId="urn:microsoft.com/office/officeart/2005/8/layout/cycle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1AC047-6737-4049-B471-7040CD007123}" type="doc">
      <dgm:prSet loTypeId="urn:microsoft.com/office/officeart/2005/8/layout/cycle4#2" loCatId="cycle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AE9360E3-2BF1-4F3A-BC14-F58F033E711F}">
      <dgm:prSet phldrT="[Текст]" custT="1"/>
      <dgm:spPr/>
      <dgm:t>
        <a:bodyPr/>
        <a:lstStyle/>
        <a:p>
          <a:pPr algn="r"/>
          <a:r>
            <a:rPr lang="ru-RU" sz="1200" dirty="0" smtClean="0">
              <a:solidFill>
                <a:schemeClr val="tx1"/>
              </a:solidFill>
            </a:rPr>
            <a:t>Анализ  потребностей </a:t>
          </a:r>
          <a:br>
            <a:rPr lang="ru-RU" sz="1200" dirty="0" smtClean="0">
              <a:solidFill>
                <a:schemeClr val="tx1"/>
              </a:solidFill>
            </a:rPr>
          </a:br>
          <a:r>
            <a:rPr lang="ru-RU" sz="1200" dirty="0" smtClean="0">
              <a:solidFill>
                <a:schemeClr val="tx1"/>
              </a:solidFill>
            </a:rPr>
            <a:t>Анализ услуг</a:t>
          </a:r>
        </a:p>
        <a:p>
          <a:pPr algn="r"/>
          <a:r>
            <a:rPr lang="ru-RU" sz="1200" dirty="0" smtClean="0">
              <a:solidFill>
                <a:schemeClr val="tx1"/>
              </a:solidFill>
            </a:rPr>
            <a:t>Анализ опыта</a:t>
          </a:r>
        </a:p>
        <a:p>
          <a:pPr algn="r"/>
          <a:r>
            <a:rPr lang="ru-RU" sz="1200" dirty="0" smtClean="0">
              <a:solidFill>
                <a:schemeClr val="tx1"/>
              </a:solidFill>
            </a:rPr>
            <a:t>Анализ результатов</a:t>
          </a:r>
        </a:p>
        <a:p>
          <a:pPr algn="r"/>
          <a:r>
            <a:rPr lang="ru-RU" sz="1200" dirty="0" smtClean="0">
              <a:solidFill>
                <a:schemeClr val="tx1"/>
              </a:solidFill>
            </a:rPr>
            <a:t>Анализ персонала</a:t>
          </a:r>
          <a:br>
            <a:rPr lang="ru-RU" sz="1200" dirty="0" smtClean="0">
              <a:solidFill>
                <a:schemeClr val="tx1"/>
              </a:solidFill>
            </a:rPr>
          </a:br>
          <a:r>
            <a:rPr lang="ru-RU" sz="1200" dirty="0" smtClean="0">
              <a:solidFill>
                <a:schemeClr val="tx1"/>
              </a:solidFill>
            </a:rPr>
            <a:t>Анализ технологий</a:t>
          </a:r>
          <a:r>
            <a:rPr lang="ru-RU" sz="1200" dirty="0" smtClean="0"/>
            <a:t/>
          </a:r>
          <a:br>
            <a:rPr lang="ru-RU" sz="1200" dirty="0" smtClean="0"/>
          </a:br>
          <a:r>
            <a:rPr lang="ru-RU" sz="1200" dirty="0" smtClean="0"/>
            <a:t> </a:t>
          </a:r>
          <a:endParaRPr lang="ru-RU" sz="1200" dirty="0"/>
        </a:p>
      </dgm:t>
    </dgm:pt>
    <dgm:pt modelId="{27CD7377-4D39-4C8D-BC19-3FF05705D1B8}" type="parTrans" cxnId="{0A0C3D9F-1CAE-421F-9F30-DF350622F59D}">
      <dgm:prSet/>
      <dgm:spPr/>
      <dgm:t>
        <a:bodyPr/>
        <a:lstStyle/>
        <a:p>
          <a:endParaRPr lang="ru-RU"/>
        </a:p>
      </dgm:t>
    </dgm:pt>
    <dgm:pt modelId="{5D5E6B84-52F1-4ADA-8613-8E8CE37FEB9E}" type="sibTrans" cxnId="{0A0C3D9F-1CAE-421F-9F30-DF350622F59D}">
      <dgm:prSet/>
      <dgm:spPr/>
      <dgm:t>
        <a:bodyPr/>
        <a:lstStyle/>
        <a:p>
          <a:endParaRPr lang="ru-RU"/>
        </a:p>
      </dgm:t>
    </dgm:pt>
    <dgm:pt modelId="{6CDC26F8-5389-4C81-B4CF-948466385EA9}">
      <dgm:prSet phldrT="[Текст]" custT="1"/>
      <dgm:spPr/>
      <dgm:t>
        <a:bodyPr/>
        <a:lstStyle/>
        <a:p>
          <a:r>
            <a:rPr lang="ru-RU" sz="1400" dirty="0" smtClean="0"/>
            <a:t>АНАЛИТИЧЕСКАЯ ДЕЯТЕЛЬНОСТЬ</a:t>
          </a:r>
          <a:endParaRPr lang="ru-RU" sz="1400" dirty="0"/>
        </a:p>
      </dgm:t>
    </dgm:pt>
    <dgm:pt modelId="{3F8F9844-0D2D-436E-B905-82559ABAF750}" type="parTrans" cxnId="{59511B9E-EFCA-430C-938D-C3AEFB41793B}">
      <dgm:prSet/>
      <dgm:spPr/>
      <dgm:t>
        <a:bodyPr/>
        <a:lstStyle/>
        <a:p>
          <a:endParaRPr lang="ru-RU"/>
        </a:p>
      </dgm:t>
    </dgm:pt>
    <dgm:pt modelId="{7EC9554D-C002-4239-A188-0F3863B0F1E3}" type="sibTrans" cxnId="{59511B9E-EFCA-430C-938D-C3AEFB41793B}">
      <dgm:prSet/>
      <dgm:spPr/>
      <dgm:t>
        <a:bodyPr/>
        <a:lstStyle/>
        <a:p>
          <a:endParaRPr lang="ru-RU"/>
        </a:p>
      </dgm:t>
    </dgm:pt>
    <dgm:pt modelId="{47476660-EEB6-4192-9EEF-39742A73EAE8}">
      <dgm:prSet phldrT="[Текст]"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</a:rPr>
            <a:t>СМИ</a:t>
          </a:r>
        </a:p>
        <a:p>
          <a:pPr algn="l"/>
          <a:r>
            <a:rPr lang="ru-RU" sz="1200" dirty="0" smtClean="0">
              <a:solidFill>
                <a:schemeClr val="tx1"/>
              </a:solidFill>
            </a:rPr>
            <a:t>Сайт</a:t>
          </a:r>
          <a:br>
            <a:rPr lang="ru-RU" sz="1200" dirty="0" smtClean="0">
              <a:solidFill>
                <a:schemeClr val="tx1"/>
              </a:solidFill>
            </a:rPr>
          </a:br>
          <a:r>
            <a:rPr lang="ru-RU" sz="1200" dirty="0" smtClean="0">
              <a:solidFill>
                <a:schemeClr val="tx1"/>
              </a:solidFill>
            </a:rPr>
            <a:t>Социальные  </a:t>
          </a:r>
          <a:r>
            <a:rPr lang="ru-RU" sz="1200" dirty="0" err="1" smtClean="0">
              <a:solidFill>
                <a:schemeClr val="tx1"/>
              </a:solidFill>
            </a:rPr>
            <a:t>медиа</a:t>
          </a:r>
          <a:endParaRPr lang="ru-RU" sz="1200" dirty="0" smtClean="0">
            <a:solidFill>
              <a:schemeClr val="tx1"/>
            </a:solidFill>
          </a:endParaRPr>
        </a:p>
        <a:p>
          <a:pPr algn="l"/>
          <a:r>
            <a:rPr lang="ru-RU" sz="1200" dirty="0" err="1" smtClean="0">
              <a:solidFill>
                <a:schemeClr val="tx1"/>
              </a:solidFill>
            </a:rPr>
            <a:t>Информ</a:t>
          </a:r>
          <a:r>
            <a:rPr lang="ru-RU" sz="1200" dirty="0" smtClean="0">
              <a:solidFill>
                <a:schemeClr val="tx1"/>
              </a:solidFill>
            </a:rPr>
            <a:t>. – просвет. мероприятия</a:t>
          </a:r>
        </a:p>
        <a:p>
          <a:pPr algn="l"/>
          <a:r>
            <a:rPr lang="ru-RU" sz="1200" dirty="0" smtClean="0">
              <a:solidFill>
                <a:schemeClr val="tx1"/>
              </a:solidFill>
            </a:rPr>
            <a:t>Рекламно-информационные материалы</a:t>
          </a:r>
        </a:p>
        <a:p>
          <a:pPr algn="l"/>
          <a:r>
            <a:rPr lang="ru-RU" sz="1200" dirty="0" smtClean="0"/>
            <a:t> </a:t>
          </a:r>
          <a:endParaRPr lang="ru-RU" sz="1200" dirty="0"/>
        </a:p>
      </dgm:t>
    </dgm:pt>
    <dgm:pt modelId="{3B8D5704-16E7-43A1-AA26-F26F08D85E88}" type="parTrans" cxnId="{5DC4D25F-96AA-464F-B59D-CA54E3BE96E7}">
      <dgm:prSet/>
      <dgm:spPr/>
      <dgm:t>
        <a:bodyPr/>
        <a:lstStyle/>
        <a:p>
          <a:endParaRPr lang="ru-RU"/>
        </a:p>
      </dgm:t>
    </dgm:pt>
    <dgm:pt modelId="{71A399A5-D69B-4B01-8736-E35EC169E954}" type="sibTrans" cxnId="{5DC4D25F-96AA-464F-B59D-CA54E3BE96E7}">
      <dgm:prSet/>
      <dgm:spPr/>
      <dgm:t>
        <a:bodyPr/>
        <a:lstStyle/>
        <a:p>
          <a:endParaRPr lang="ru-RU"/>
        </a:p>
      </dgm:t>
    </dgm:pt>
    <dgm:pt modelId="{BFB66EFC-2256-4305-98C2-5C32369FCDF1}">
      <dgm:prSet phldrT="[Текст]" custT="1"/>
      <dgm:spPr/>
      <dgm:t>
        <a:bodyPr/>
        <a:lstStyle/>
        <a:p>
          <a:r>
            <a:rPr lang="ru-RU" sz="1400" dirty="0" smtClean="0"/>
            <a:t>ИНФОРМАЦИОННАЯ ДЕЯТЕЛЬНОСТЬ</a:t>
          </a:r>
          <a:endParaRPr lang="ru-RU" sz="1400" dirty="0"/>
        </a:p>
      </dgm:t>
    </dgm:pt>
    <dgm:pt modelId="{846919AC-2B4F-43AF-A80F-ACB6D7E49D10}" type="parTrans" cxnId="{EC19845B-D2AD-41F4-B5E0-4AA2C930A113}">
      <dgm:prSet/>
      <dgm:spPr/>
      <dgm:t>
        <a:bodyPr/>
        <a:lstStyle/>
        <a:p>
          <a:endParaRPr lang="ru-RU"/>
        </a:p>
      </dgm:t>
    </dgm:pt>
    <dgm:pt modelId="{2D5AAFEE-C44D-4449-9424-308B545B6D6F}" type="sibTrans" cxnId="{EC19845B-D2AD-41F4-B5E0-4AA2C930A113}">
      <dgm:prSet/>
      <dgm:spPr/>
      <dgm:t>
        <a:bodyPr/>
        <a:lstStyle/>
        <a:p>
          <a:endParaRPr lang="ru-RU"/>
        </a:p>
      </dgm:t>
    </dgm:pt>
    <dgm:pt modelId="{5153B352-3C7F-4530-8908-3626CF767F4B}">
      <dgm:prSet phldrT="[Текст]" custT="1"/>
      <dgm:spPr/>
      <dgm:t>
        <a:bodyPr/>
        <a:lstStyle/>
        <a:p>
          <a:pPr algn="l"/>
          <a:r>
            <a:rPr lang="ru-RU" sz="1200" dirty="0" smtClean="0">
              <a:solidFill>
                <a:schemeClr val="tx1"/>
              </a:solidFill>
            </a:rPr>
            <a:t>Консультирование   коллег</a:t>
          </a:r>
        </a:p>
        <a:p>
          <a:pPr algn="l"/>
          <a:r>
            <a:rPr lang="ru-RU" sz="1200" dirty="0" smtClean="0">
              <a:solidFill>
                <a:schemeClr val="tx1"/>
              </a:solidFill>
            </a:rPr>
            <a:t>Консультирование руководителей</a:t>
          </a:r>
          <a:endParaRPr lang="ru-RU" sz="1200" dirty="0">
            <a:solidFill>
              <a:schemeClr val="tx1"/>
            </a:solidFill>
          </a:endParaRPr>
        </a:p>
      </dgm:t>
    </dgm:pt>
    <dgm:pt modelId="{B1897E53-1505-4A7D-A786-0378A0D06C7E}" type="parTrans" cxnId="{3BAC395E-B5AA-452C-9054-4D5F2842E805}">
      <dgm:prSet/>
      <dgm:spPr/>
      <dgm:t>
        <a:bodyPr/>
        <a:lstStyle/>
        <a:p>
          <a:endParaRPr lang="ru-RU"/>
        </a:p>
      </dgm:t>
    </dgm:pt>
    <dgm:pt modelId="{433C0567-D208-428C-AF77-4D10C87B7048}" type="sibTrans" cxnId="{3BAC395E-B5AA-452C-9054-4D5F2842E805}">
      <dgm:prSet/>
      <dgm:spPr/>
      <dgm:t>
        <a:bodyPr/>
        <a:lstStyle/>
        <a:p>
          <a:endParaRPr lang="ru-RU"/>
        </a:p>
      </dgm:t>
    </dgm:pt>
    <dgm:pt modelId="{DDC2C2E7-9B29-4F23-B350-93B8849B9BF5}">
      <dgm:prSet phldrT="[Текст]" custT="1"/>
      <dgm:spPr/>
      <dgm:t>
        <a:bodyPr/>
        <a:lstStyle/>
        <a:p>
          <a:pPr algn="r"/>
          <a:r>
            <a:rPr lang="ru-RU" sz="1200" dirty="0" smtClean="0">
              <a:solidFill>
                <a:schemeClr val="tx1"/>
              </a:solidFill>
            </a:rPr>
            <a:t>Формирование БАЗЫ ЗНАНИЙ</a:t>
          </a:r>
        </a:p>
        <a:p>
          <a:pPr algn="r"/>
          <a:r>
            <a:rPr lang="ru-RU" sz="1200" dirty="0" smtClean="0">
              <a:solidFill>
                <a:schemeClr val="tx1"/>
              </a:solidFill>
            </a:rPr>
            <a:t>(Технологии,</a:t>
          </a:r>
        </a:p>
        <a:p>
          <a:pPr algn="r"/>
          <a:r>
            <a:rPr lang="ru-RU" sz="1200" dirty="0" smtClean="0">
              <a:solidFill>
                <a:schemeClr val="tx1"/>
              </a:solidFill>
            </a:rPr>
            <a:t>Инструменты, </a:t>
          </a:r>
        </a:p>
        <a:p>
          <a:pPr algn="r"/>
          <a:r>
            <a:rPr lang="ru-RU" sz="1200" dirty="0" smtClean="0">
              <a:solidFill>
                <a:schemeClr val="tx1"/>
              </a:solidFill>
            </a:rPr>
            <a:t>Достижения, </a:t>
          </a:r>
        </a:p>
        <a:p>
          <a:pPr algn="r"/>
          <a:r>
            <a:rPr lang="ru-RU" sz="1200" dirty="0" smtClean="0">
              <a:solidFill>
                <a:schemeClr val="tx1"/>
              </a:solidFill>
            </a:rPr>
            <a:t>Улучшения)</a:t>
          </a:r>
          <a:endParaRPr lang="ru-RU" sz="1200" dirty="0">
            <a:solidFill>
              <a:schemeClr val="tx1"/>
            </a:solidFill>
          </a:endParaRPr>
        </a:p>
      </dgm:t>
    </dgm:pt>
    <dgm:pt modelId="{79DAEFC8-FD6C-4FED-B711-E05380181D29}" type="parTrans" cxnId="{13246784-A463-421D-86C9-769F5A521905}">
      <dgm:prSet/>
      <dgm:spPr/>
      <dgm:t>
        <a:bodyPr/>
        <a:lstStyle/>
        <a:p>
          <a:endParaRPr lang="ru-RU"/>
        </a:p>
      </dgm:t>
    </dgm:pt>
    <dgm:pt modelId="{B092D481-D494-449E-BFEA-179E3EB79836}" type="sibTrans" cxnId="{13246784-A463-421D-86C9-769F5A521905}">
      <dgm:prSet/>
      <dgm:spPr/>
      <dgm:t>
        <a:bodyPr/>
        <a:lstStyle/>
        <a:p>
          <a:endParaRPr lang="ru-RU"/>
        </a:p>
      </dgm:t>
    </dgm:pt>
    <dgm:pt modelId="{21829F0E-71FE-4FEA-89D7-F9FF84599AFE}">
      <dgm:prSet phldrT="[Текст]" custT="1"/>
      <dgm:spPr/>
      <dgm:t>
        <a:bodyPr/>
        <a:lstStyle/>
        <a:p>
          <a:r>
            <a:rPr lang="ru-RU" sz="1400" dirty="0" smtClean="0"/>
            <a:t>ОРГАНИЗАЦИОННО-МЕТОДИЧЕСКАЯ ДЕЯТЕЛЬНОСТЬ</a:t>
          </a:r>
          <a:endParaRPr lang="ru-RU" sz="1400" dirty="0"/>
        </a:p>
      </dgm:t>
    </dgm:pt>
    <dgm:pt modelId="{4CC2F3FE-B501-4D61-8FD9-F9F24CF2AA5E}" type="parTrans" cxnId="{F2344789-567D-410B-80C0-55C266C08D0F}">
      <dgm:prSet/>
      <dgm:spPr/>
      <dgm:t>
        <a:bodyPr/>
        <a:lstStyle/>
        <a:p>
          <a:endParaRPr lang="ru-RU"/>
        </a:p>
      </dgm:t>
    </dgm:pt>
    <dgm:pt modelId="{514C636F-97B6-4BE4-B3A3-A6762409DB41}" type="sibTrans" cxnId="{F2344789-567D-410B-80C0-55C266C08D0F}">
      <dgm:prSet/>
      <dgm:spPr/>
      <dgm:t>
        <a:bodyPr/>
        <a:lstStyle/>
        <a:p>
          <a:endParaRPr lang="ru-RU"/>
        </a:p>
      </dgm:t>
    </dgm:pt>
    <dgm:pt modelId="{CCEFD1A3-6AC6-407A-B9C3-8496BEF34FA9}">
      <dgm:prSet phldrT="[Текст]" custT="1"/>
      <dgm:spPr/>
      <dgm:t>
        <a:bodyPr/>
        <a:lstStyle/>
        <a:p>
          <a:r>
            <a:rPr lang="ru-RU" sz="1400" dirty="0" smtClean="0"/>
            <a:t>КОНСУЛЬТАЦИОННАЯ ДЕЯТЕЛЬНОСТЬ</a:t>
          </a:r>
          <a:endParaRPr lang="ru-RU" sz="1400" dirty="0"/>
        </a:p>
      </dgm:t>
    </dgm:pt>
    <dgm:pt modelId="{CD948E0A-FCE2-403E-86AB-F6EF77A22807}" type="sibTrans" cxnId="{0B0A64C2-CEA6-458F-B3B7-9439D1471EF3}">
      <dgm:prSet/>
      <dgm:spPr/>
      <dgm:t>
        <a:bodyPr/>
        <a:lstStyle/>
        <a:p>
          <a:endParaRPr lang="ru-RU"/>
        </a:p>
      </dgm:t>
    </dgm:pt>
    <dgm:pt modelId="{DC5D1691-E5FF-4161-98AD-99176BB10874}" type="parTrans" cxnId="{0B0A64C2-CEA6-458F-B3B7-9439D1471EF3}">
      <dgm:prSet/>
      <dgm:spPr/>
      <dgm:t>
        <a:bodyPr/>
        <a:lstStyle/>
        <a:p>
          <a:endParaRPr lang="ru-RU"/>
        </a:p>
      </dgm:t>
    </dgm:pt>
    <dgm:pt modelId="{6AD03CA5-62A5-4826-B27C-1FA29ABC826A}">
      <dgm:prSet phldrT="[Текст]" custT="1"/>
      <dgm:spPr/>
      <dgm:t>
        <a:bodyPr/>
        <a:lstStyle/>
        <a:p>
          <a:endParaRPr lang="ru-RU" sz="1400" dirty="0"/>
        </a:p>
      </dgm:t>
    </dgm:pt>
    <dgm:pt modelId="{B24FA980-ED3F-40C2-B40D-D4CC62BA7BD8}" type="parTrans" cxnId="{5EC21CBC-55E7-459C-ADB1-553C90904231}">
      <dgm:prSet/>
      <dgm:spPr/>
      <dgm:t>
        <a:bodyPr/>
        <a:lstStyle/>
        <a:p>
          <a:endParaRPr lang="ru-RU"/>
        </a:p>
      </dgm:t>
    </dgm:pt>
    <dgm:pt modelId="{D953B90F-ADDA-41CA-9A7A-10202D130065}" type="sibTrans" cxnId="{5EC21CBC-55E7-459C-ADB1-553C90904231}">
      <dgm:prSet/>
      <dgm:spPr/>
      <dgm:t>
        <a:bodyPr/>
        <a:lstStyle/>
        <a:p>
          <a:endParaRPr lang="ru-RU"/>
        </a:p>
      </dgm:t>
    </dgm:pt>
    <dgm:pt modelId="{0FF3ED52-DE55-4B19-81B5-351D7A816578}" type="pres">
      <dgm:prSet presAssocID="{A21AC047-6737-4049-B471-7040CD00712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E93AB5-CE54-4758-BB7B-67087A3C1D4D}" type="pres">
      <dgm:prSet presAssocID="{A21AC047-6737-4049-B471-7040CD007123}" presName="children" presStyleCnt="0"/>
      <dgm:spPr/>
    </dgm:pt>
    <dgm:pt modelId="{97325D75-0EDA-4969-81FA-B8CD2144C5E2}" type="pres">
      <dgm:prSet presAssocID="{A21AC047-6737-4049-B471-7040CD007123}" presName="child1group" presStyleCnt="0"/>
      <dgm:spPr/>
    </dgm:pt>
    <dgm:pt modelId="{6264357B-0313-4035-8FA8-3CBBE3A2D49B}" type="pres">
      <dgm:prSet presAssocID="{A21AC047-6737-4049-B471-7040CD007123}" presName="child1" presStyleLbl="bgAcc1" presStyleIdx="0" presStyleCnt="4" custScaleX="144139" custLinFactNeighborX="-55692" custLinFactNeighborY="2638"/>
      <dgm:spPr/>
      <dgm:t>
        <a:bodyPr/>
        <a:lstStyle/>
        <a:p>
          <a:endParaRPr lang="ru-RU"/>
        </a:p>
      </dgm:t>
    </dgm:pt>
    <dgm:pt modelId="{4AA092D0-188A-49A1-A525-92E7C8DF4A32}" type="pres">
      <dgm:prSet presAssocID="{A21AC047-6737-4049-B471-7040CD007123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B14DE-C53A-452C-80D2-C59890F593DD}" type="pres">
      <dgm:prSet presAssocID="{A21AC047-6737-4049-B471-7040CD007123}" presName="child2group" presStyleCnt="0"/>
      <dgm:spPr/>
    </dgm:pt>
    <dgm:pt modelId="{4AF46609-C5CE-4D0E-A097-E669DEE99AD1}" type="pres">
      <dgm:prSet presAssocID="{A21AC047-6737-4049-B471-7040CD007123}" presName="child2" presStyleLbl="bgAcc1" presStyleIdx="1" presStyleCnt="4" custScaleX="153505" custLinFactNeighborX="55368" custLinFactNeighborY="2638"/>
      <dgm:spPr/>
      <dgm:t>
        <a:bodyPr/>
        <a:lstStyle/>
        <a:p>
          <a:endParaRPr lang="ru-RU"/>
        </a:p>
      </dgm:t>
    </dgm:pt>
    <dgm:pt modelId="{C3168713-F63F-4E35-A0A6-177AB325697B}" type="pres">
      <dgm:prSet presAssocID="{A21AC047-6737-4049-B471-7040CD007123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DBBFB-8267-4D27-8CDD-079256087032}" type="pres">
      <dgm:prSet presAssocID="{A21AC047-6737-4049-B471-7040CD007123}" presName="child3group" presStyleCnt="0"/>
      <dgm:spPr/>
    </dgm:pt>
    <dgm:pt modelId="{519D90E9-4127-449B-BBEC-3F88BD08EC4C}" type="pres">
      <dgm:prSet presAssocID="{A21AC047-6737-4049-B471-7040CD007123}" presName="child3" presStyleLbl="bgAcc1" presStyleIdx="2" presStyleCnt="4" custScaleX="165529" custLinFactNeighborX="52024" custLinFactNeighborY="-8525"/>
      <dgm:spPr/>
      <dgm:t>
        <a:bodyPr/>
        <a:lstStyle/>
        <a:p>
          <a:endParaRPr lang="ru-RU"/>
        </a:p>
      </dgm:t>
    </dgm:pt>
    <dgm:pt modelId="{1773680E-9841-493D-934B-5DFE1516C67D}" type="pres">
      <dgm:prSet presAssocID="{A21AC047-6737-4049-B471-7040CD007123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908B3-B3C3-4582-8C24-81A46905BE66}" type="pres">
      <dgm:prSet presAssocID="{A21AC047-6737-4049-B471-7040CD007123}" presName="child4group" presStyleCnt="0"/>
      <dgm:spPr/>
    </dgm:pt>
    <dgm:pt modelId="{8FF5C02A-CE04-4A6F-BAFB-6676AEEC2489}" type="pres">
      <dgm:prSet presAssocID="{A21AC047-6737-4049-B471-7040CD007123}" presName="child4" presStyleLbl="bgAcc1" presStyleIdx="3" presStyleCnt="4" custScaleX="165525" custLinFactNeighborX="-55692" custLinFactNeighborY="-13688"/>
      <dgm:spPr/>
      <dgm:t>
        <a:bodyPr/>
        <a:lstStyle/>
        <a:p>
          <a:endParaRPr lang="ru-RU"/>
        </a:p>
      </dgm:t>
    </dgm:pt>
    <dgm:pt modelId="{53C6D710-DA69-47A7-89AA-781F8D7BC639}" type="pres">
      <dgm:prSet presAssocID="{A21AC047-6737-4049-B471-7040CD007123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F7FDEF-A608-4FB2-87B2-9D0B77D8CDA7}" type="pres">
      <dgm:prSet presAssocID="{A21AC047-6737-4049-B471-7040CD007123}" presName="childPlaceholder" presStyleCnt="0"/>
      <dgm:spPr/>
    </dgm:pt>
    <dgm:pt modelId="{8A3B041F-B409-4D4E-B858-3B6B692FC2B6}" type="pres">
      <dgm:prSet presAssocID="{A21AC047-6737-4049-B471-7040CD007123}" presName="circle" presStyleCnt="0"/>
      <dgm:spPr/>
    </dgm:pt>
    <dgm:pt modelId="{88886C28-AE8C-4630-94B5-2FDC3D9D82C3}" type="pres">
      <dgm:prSet presAssocID="{A21AC047-6737-4049-B471-7040CD007123}" presName="quadrant1" presStyleLbl="node1" presStyleIdx="0" presStyleCnt="4" custScaleX="124437" custLinFactNeighborX="-11375" custLinFactNeighborY="-35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9FA14F-37E7-4BF2-936D-485DAB103D16}" type="pres">
      <dgm:prSet presAssocID="{A21AC047-6737-4049-B471-7040CD007123}" presName="quadrant2" presStyleLbl="node1" presStyleIdx="1" presStyleCnt="4" custScaleX="122552" custLinFactNeighborX="8502" custLinFactNeighborY="-35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97B55B-B935-4C17-A14D-BDCDDC610FF6}" type="pres">
      <dgm:prSet presAssocID="{A21AC047-6737-4049-B471-7040CD007123}" presName="quadrant3" presStyleLbl="node1" presStyleIdx="2" presStyleCnt="4" custScaleX="116664" custLinFactNeighborX="9838" custLinFactNeighborY="-13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FAB12-76AC-43C0-9D9A-DED14B08FECF}" type="pres">
      <dgm:prSet presAssocID="{A21AC047-6737-4049-B471-7040CD007123}" presName="quadrant4" presStyleLbl="node1" presStyleIdx="3" presStyleCnt="4" custScaleX="122679" custScaleY="103269" custLinFactNeighborX="-12254" custLinFactNeighborY="-35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037E9-479B-492D-AC56-735E2A54D0D2}" type="pres">
      <dgm:prSet presAssocID="{A21AC047-6737-4049-B471-7040CD007123}" presName="quadrantPlaceholder" presStyleCnt="0"/>
      <dgm:spPr/>
    </dgm:pt>
    <dgm:pt modelId="{8CBF6C62-8991-4953-9984-A6A9C026ABB2}" type="pres">
      <dgm:prSet presAssocID="{A21AC047-6737-4049-B471-7040CD007123}" presName="center1" presStyleLbl="fgShp" presStyleIdx="0" presStyleCnt="2" custLinFactNeighborX="16850" custLinFactNeighborY="34215"/>
      <dgm:spPr/>
    </dgm:pt>
    <dgm:pt modelId="{7BA1E529-880B-419B-B928-A6E2A2497D20}" type="pres">
      <dgm:prSet presAssocID="{A21AC047-6737-4049-B471-7040CD007123}" presName="center2" presStyleLbl="fgShp" presStyleIdx="1" presStyleCnt="2" custLinFactNeighborX="16850" custLinFactNeighborY="-4246"/>
      <dgm:spPr/>
    </dgm:pt>
  </dgm:ptLst>
  <dgm:cxnLst>
    <dgm:cxn modelId="{4393EB3B-E16C-4B17-8674-17DA0739830F}" type="presOf" srcId="{BFB66EFC-2256-4305-98C2-5C32369FCDF1}" destId="{4AF46609-C5CE-4D0E-A097-E669DEE99AD1}" srcOrd="0" destOrd="0" presId="urn:microsoft.com/office/officeart/2005/8/layout/cycle4#2"/>
    <dgm:cxn modelId="{3BAC395E-B5AA-452C-9054-4D5F2842E805}" srcId="{A21AC047-6737-4049-B471-7040CD007123}" destId="{5153B352-3C7F-4530-8908-3626CF767F4B}" srcOrd="2" destOrd="0" parTransId="{B1897E53-1505-4A7D-A786-0378A0D06C7E}" sibTransId="{433C0567-D208-428C-AF77-4D10C87B7048}"/>
    <dgm:cxn modelId="{0A59F393-B32B-41BA-AFB8-31717DBF29DE}" type="presOf" srcId="{6AD03CA5-62A5-4826-B27C-1FA29ABC826A}" destId="{519D90E9-4127-449B-BBEC-3F88BD08EC4C}" srcOrd="0" destOrd="0" presId="urn:microsoft.com/office/officeart/2005/8/layout/cycle4#2"/>
    <dgm:cxn modelId="{43A1B9BE-B5BB-4880-98CB-16477A09AE6E}" type="presOf" srcId="{6CDC26F8-5389-4C81-B4CF-948466385EA9}" destId="{6264357B-0313-4035-8FA8-3CBBE3A2D49B}" srcOrd="0" destOrd="0" presId="urn:microsoft.com/office/officeart/2005/8/layout/cycle4#2"/>
    <dgm:cxn modelId="{AFEC5ED0-B04D-49FB-A689-D59C8B92E169}" type="presOf" srcId="{21829F0E-71FE-4FEA-89D7-F9FF84599AFE}" destId="{8FF5C02A-CE04-4A6F-BAFB-6676AEEC2489}" srcOrd="0" destOrd="0" presId="urn:microsoft.com/office/officeart/2005/8/layout/cycle4#2"/>
    <dgm:cxn modelId="{647F7E45-9AA0-4662-A47D-447E67C08301}" type="presOf" srcId="{CCEFD1A3-6AC6-407A-B9C3-8496BEF34FA9}" destId="{519D90E9-4127-449B-BBEC-3F88BD08EC4C}" srcOrd="0" destOrd="1" presId="urn:microsoft.com/office/officeart/2005/8/layout/cycle4#2"/>
    <dgm:cxn modelId="{5EDE1D23-86C7-40E5-BCC0-208E51237D4E}" type="presOf" srcId="{5153B352-3C7F-4530-8908-3626CF767F4B}" destId="{7497B55B-B935-4C17-A14D-BDCDDC610FF6}" srcOrd="0" destOrd="0" presId="urn:microsoft.com/office/officeart/2005/8/layout/cycle4#2"/>
    <dgm:cxn modelId="{0E6A2146-2EA5-4176-B898-074518B84C5A}" type="presOf" srcId="{6CDC26F8-5389-4C81-B4CF-948466385EA9}" destId="{4AA092D0-188A-49A1-A525-92E7C8DF4A32}" srcOrd="1" destOrd="0" presId="urn:microsoft.com/office/officeart/2005/8/layout/cycle4#2"/>
    <dgm:cxn modelId="{EF718C3F-4DF1-47CE-9664-A287C9664B36}" type="presOf" srcId="{21829F0E-71FE-4FEA-89D7-F9FF84599AFE}" destId="{53C6D710-DA69-47A7-89AA-781F8D7BC639}" srcOrd="1" destOrd="0" presId="urn:microsoft.com/office/officeart/2005/8/layout/cycle4#2"/>
    <dgm:cxn modelId="{0BA2978E-E32D-44E5-920D-D40515FDC2C2}" type="presOf" srcId="{BFB66EFC-2256-4305-98C2-5C32369FCDF1}" destId="{C3168713-F63F-4E35-A0A6-177AB325697B}" srcOrd="1" destOrd="0" presId="urn:microsoft.com/office/officeart/2005/8/layout/cycle4#2"/>
    <dgm:cxn modelId="{13246784-A463-421D-86C9-769F5A521905}" srcId="{A21AC047-6737-4049-B471-7040CD007123}" destId="{DDC2C2E7-9B29-4F23-B350-93B8849B9BF5}" srcOrd="3" destOrd="0" parTransId="{79DAEFC8-FD6C-4FED-B711-E05380181D29}" sibTransId="{B092D481-D494-449E-BFEA-179E3EB79836}"/>
    <dgm:cxn modelId="{F2344789-567D-410B-80C0-55C266C08D0F}" srcId="{DDC2C2E7-9B29-4F23-B350-93B8849B9BF5}" destId="{21829F0E-71FE-4FEA-89D7-F9FF84599AFE}" srcOrd="0" destOrd="0" parTransId="{4CC2F3FE-B501-4D61-8FD9-F9F24CF2AA5E}" sibTransId="{514C636F-97B6-4BE4-B3A3-A6762409DB41}"/>
    <dgm:cxn modelId="{0B0A64C2-CEA6-458F-B3B7-9439D1471EF3}" srcId="{5153B352-3C7F-4530-8908-3626CF767F4B}" destId="{CCEFD1A3-6AC6-407A-B9C3-8496BEF34FA9}" srcOrd="1" destOrd="0" parTransId="{DC5D1691-E5FF-4161-98AD-99176BB10874}" sibTransId="{CD948E0A-FCE2-403E-86AB-F6EF77A22807}"/>
    <dgm:cxn modelId="{A91D0E37-CBA1-4676-BA2E-44EFA2DC216B}" type="presOf" srcId="{AE9360E3-2BF1-4F3A-BC14-F58F033E711F}" destId="{88886C28-AE8C-4630-94B5-2FDC3D9D82C3}" srcOrd="0" destOrd="0" presId="urn:microsoft.com/office/officeart/2005/8/layout/cycle4#2"/>
    <dgm:cxn modelId="{2BC353AC-D98C-45D0-8329-6D75C2259796}" type="presOf" srcId="{47476660-EEB6-4192-9EEF-39742A73EAE8}" destId="{FF9FA14F-37E7-4BF2-936D-485DAB103D16}" srcOrd="0" destOrd="0" presId="urn:microsoft.com/office/officeart/2005/8/layout/cycle4#2"/>
    <dgm:cxn modelId="{0A0C3D9F-1CAE-421F-9F30-DF350622F59D}" srcId="{A21AC047-6737-4049-B471-7040CD007123}" destId="{AE9360E3-2BF1-4F3A-BC14-F58F033E711F}" srcOrd="0" destOrd="0" parTransId="{27CD7377-4D39-4C8D-BC19-3FF05705D1B8}" sibTransId="{5D5E6B84-52F1-4ADA-8613-8E8CE37FEB9E}"/>
    <dgm:cxn modelId="{5EC21CBC-55E7-459C-ADB1-553C90904231}" srcId="{5153B352-3C7F-4530-8908-3626CF767F4B}" destId="{6AD03CA5-62A5-4826-B27C-1FA29ABC826A}" srcOrd="0" destOrd="0" parTransId="{B24FA980-ED3F-40C2-B40D-D4CC62BA7BD8}" sibTransId="{D953B90F-ADDA-41CA-9A7A-10202D130065}"/>
    <dgm:cxn modelId="{43FCE4FB-30E4-44ED-8642-DA9486D7C173}" type="presOf" srcId="{6AD03CA5-62A5-4826-B27C-1FA29ABC826A}" destId="{1773680E-9841-493D-934B-5DFE1516C67D}" srcOrd="1" destOrd="0" presId="urn:microsoft.com/office/officeart/2005/8/layout/cycle4#2"/>
    <dgm:cxn modelId="{EC19845B-D2AD-41F4-B5E0-4AA2C930A113}" srcId="{47476660-EEB6-4192-9EEF-39742A73EAE8}" destId="{BFB66EFC-2256-4305-98C2-5C32369FCDF1}" srcOrd="0" destOrd="0" parTransId="{846919AC-2B4F-43AF-A80F-ACB6D7E49D10}" sibTransId="{2D5AAFEE-C44D-4449-9424-308B545B6D6F}"/>
    <dgm:cxn modelId="{5DC4D25F-96AA-464F-B59D-CA54E3BE96E7}" srcId="{A21AC047-6737-4049-B471-7040CD007123}" destId="{47476660-EEB6-4192-9EEF-39742A73EAE8}" srcOrd="1" destOrd="0" parTransId="{3B8D5704-16E7-43A1-AA26-F26F08D85E88}" sibTransId="{71A399A5-D69B-4B01-8736-E35EC169E954}"/>
    <dgm:cxn modelId="{59511B9E-EFCA-430C-938D-C3AEFB41793B}" srcId="{AE9360E3-2BF1-4F3A-BC14-F58F033E711F}" destId="{6CDC26F8-5389-4C81-B4CF-948466385EA9}" srcOrd="0" destOrd="0" parTransId="{3F8F9844-0D2D-436E-B905-82559ABAF750}" sibTransId="{7EC9554D-C002-4239-A188-0F3863B0F1E3}"/>
    <dgm:cxn modelId="{AA96FDBE-29EC-4BFF-9705-093F9139B35B}" type="presOf" srcId="{A21AC047-6737-4049-B471-7040CD007123}" destId="{0FF3ED52-DE55-4B19-81B5-351D7A816578}" srcOrd="0" destOrd="0" presId="urn:microsoft.com/office/officeart/2005/8/layout/cycle4#2"/>
    <dgm:cxn modelId="{45BF0AA1-ABAD-4C25-9684-D1459026D5AF}" type="presOf" srcId="{CCEFD1A3-6AC6-407A-B9C3-8496BEF34FA9}" destId="{1773680E-9841-493D-934B-5DFE1516C67D}" srcOrd="1" destOrd="1" presId="urn:microsoft.com/office/officeart/2005/8/layout/cycle4#2"/>
    <dgm:cxn modelId="{0CD0DF06-FE69-439B-ADD4-51BCD0B71177}" type="presOf" srcId="{DDC2C2E7-9B29-4F23-B350-93B8849B9BF5}" destId="{F6EFAB12-76AC-43C0-9D9A-DED14B08FECF}" srcOrd="0" destOrd="0" presId="urn:microsoft.com/office/officeart/2005/8/layout/cycle4#2"/>
    <dgm:cxn modelId="{1CA33A79-6519-43F1-95EF-EBCF16ABBF57}" type="presParOf" srcId="{0FF3ED52-DE55-4B19-81B5-351D7A816578}" destId="{A7E93AB5-CE54-4758-BB7B-67087A3C1D4D}" srcOrd="0" destOrd="0" presId="urn:microsoft.com/office/officeart/2005/8/layout/cycle4#2"/>
    <dgm:cxn modelId="{0746E432-FBD1-4661-AE97-68F157539B88}" type="presParOf" srcId="{A7E93AB5-CE54-4758-BB7B-67087A3C1D4D}" destId="{97325D75-0EDA-4969-81FA-B8CD2144C5E2}" srcOrd="0" destOrd="0" presId="urn:microsoft.com/office/officeart/2005/8/layout/cycle4#2"/>
    <dgm:cxn modelId="{656727B5-5786-4D50-B85F-DA3C564CBA15}" type="presParOf" srcId="{97325D75-0EDA-4969-81FA-B8CD2144C5E2}" destId="{6264357B-0313-4035-8FA8-3CBBE3A2D49B}" srcOrd="0" destOrd="0" presId="urn:microsoft.com/office/officeart/2005/8/layout/cycle4#2"/>
    <dgm:cxn modelId="{79A2C6F5-D071-4B3F-B8F4-DB2047914E0F}" type="presParOf" srcId="{97325D75-0EDA-4969-81FA-B8CD2144C5E2}" destId="{4AA092D0-188A-49A1-A525-92E7C8DF4A32}" srcOrd="1" destOrd="0" presId="urn:microsoft.com/office/officeart/2005/8/layout/cycle4#2"/>
    <dgm:cxn modelId="{FF69A820-423D-4BD6-AB0B-14B4D60DA6C0}" type="presParOf" srcId="{A7E93AB5-CE54-4758-BB7B-67087A3C1D4D}" destId="{0DDB14DE-C53A-452C-80D2-C59890F593DD}" srcOrd="1" destOrd="0" presId="urn:microsoft.com/office/officeart/2005/8/layout/cycle4#2"/>
    <dgm:cxn modelId="{F10B29AF-CBB2-4095-ACF6-AA2D5C9CA8AA}" type="presParOf" srcId="{0DDB14DE-C53A-452C-80D2-C59890F593DD}" destId="{4AF46609-C5CE-4D0E-A097-E669DEE99AD1}" srcOrd="0" destOrd="0" presId="urn:microsoft.com/office/officeart/2005/8/layout/cycle4#2"/>
    <dgm:cxn modelId="{E8536630-205B-459A-BD6F-5599A4E9BDED}" type="presParOf" srcId="{0DDB14DE-C53A-452C-80D2-C59890F593DD}" destId="{C3168713-F63F-4E35-A0A6-177AB325697B}" srcOrd="1" destOrd="0" presId="urn:microsoft.com/office/officeart/2005/8/layout/cycle4#2"/>
    <dgm:cxn modelId="{BFDF5D3A-5194-4FFB-A243-08AE8C753349}" type="presParOf" srcId="{A7E93AB5-CE54-4758-BB7B-67087A3C1D4D}" destId="{75CDBBFB-8267-4D27-8CDD-079256087032}" srcOrd="2" destOrd="0" presId="urn:microsoft.com/office/officeart/2005/8/layout/cycle4#2"/>
    <dgm:cxn modelId="{02867475-D451-4DEB-BF75-0BA467F067E9}" type="presParOf" srcId="{75CDBBFB-8267-4D27-8CDD-079256087032}" destId="{519D90E9-4127-449B-BBEC-3F88BD08EC4C}" srcOrd="0" destOrd="0" presId="urn:microsoft.com/office/officeart/2005/8/layout/cycle4#2"/>
    <dgm:cxn modelId="{2299DB49-45CA-4E14-B477-774C66F37471}" type="presParOf" srcId="{75CDBBFB-8267-4D27-8CDD-079256087032}" destId="{1773680E-9841-493D-934B-5DFE1516C67D}" srcOrd="1" destOrd="0" presId="urn:microsoft.com/office/officeart/2005/8/layout/cycle4#2"/>
    <dgm:cxn modelId="{DDB29600-2DA1-4E5B-B095-BA4BF141B83A}" type="presParOf" srcId="{A7E93AB5-CE54-4758-BB7B-67087A3C1D4D}" destId="{CE7908B3-B3C3-4582-8C24-81A46905BE66}" srcOrd="3" destOrd="0" presId="urn:microsoft.com/office/officeart/2005/8/layout/cycle4#2"/>
    <dgm:cxn modelId="{1F7C9ABC-A9C0-4C12-985B-460F0B144E25}" type="presParOf" srcId="{CE7908B3-B3C3-4582-8C24-81A46905BE66}" destId="{8FF5C02A-CE04-4A6F-BAFB-6676AEEC2489}" srcOrd="0" destOrd="0" presId="urn:microsoft.com/office/officeart/2005/8/layout/cycle4#2"/>
    <dgm:cxn modelId="{98905915-7BE9-4B09-84ED-EC8CB2E1D5A3}" type="presParOf" srcId="{CE7908B3-B3C3-4582-8C24-81A46905BE66}" destId="{53C6D710-DA69-47A7-89AA-781F8D7BC639}" srcOrd="1" destOrd="0" presId="urn:microsoft.com/office/officeart/2005/8/layout/cycle4#2"/>
    <dgm:cxn modelId="{BC47CDCD-E11E-446D-BD64-C38DB8253885}" type="presParOf" srcId="{A7E93AB5-CE54-4758-BB7B-67087A3C1D4D}" destId="{09F7FDEF-A608-4FB2-87B2-9D0B77D8CDA7}" srcOrd="4" destOrd="0" presId="urn:microsoft.com/office/officeart/2005/8/layout/cycle4#2"/>
    <dgm:cxn modelId="{ACAEFD66-0C32-43FC-8299-56DD11CE7727}" type="presParOf" srcId="{0FF3ED52-DE55-4B19-81B5-351D7A816578}" destId="{8A3B041F-B409-4D4E-B858-3B6B692FC2B6}" srcOrd="1" destOrd="0" presId="urn:microsoft.com/office/officeart/2005/8/layout/cycle4#2"/>
    <dgm:cxn modelId="{E2C87867-8CDE-429B-A731-4F7810A9EB8F}" type="presParOf" srcId="{8A3B041F-B409-4D4E-B858-3B6B692FC2B6}" destId="{88886C28-AE8C-4630-94B5-2FDC3D9D82C3}" srcOrd="0" destOrd="0" presId="urn:microsoft.com/office/officeart/2005/8/layout/cycle4#2"/>
    <dgm:cxn modelId="{2CAC0BD3-CE77-4515-B498-DC6BB5F52E5C}" type="presParOf" srcId="{8A3B041F-B409-4D4E-B858-3B6B692FC2B6}" destId="{FF9FA14F-37E7-4BF2-936D-485DAB103D16}" srcOrd="1" destOrd="0" presId="urn:microsoft.com/office/officeart/2005/8/layout/cycle4#2"/>
    <dgm:cxn modelId="{E32F262B-2906-4629-AA7D-792A08DCCAC8}" type="presParOf" srcId="{8A3B041F-B409-4D4E-B858-3B6B692FC2B6}" destId="{7497B55B-B935-4C17-A14D-BDCDDC610FF6}" srcOrd="2" destOrd="0" presId="urn:microsoft.com/office/officeart/2005/8/layout/cycle4#2"/>
    <dgm:cxn modelId="{8B87BFD7-206C-433D-936E-E79169248DC3}" type="presParOf" srcId="{8A3B041F-B409-4D4E-B858-3B6B692FC2B6}" destId="{F6EFAB12-76AC-43C0-9D9A-DED14B08FECF}" srcOrd="3" destOrd="0" presId="urn:microsoft.com/office/officeart/2005/8/layout/cycle4#2"/>
    <dgm:cxn modelId="{C1915B90-9333-4E58-BF12-22945A855176}" type="presParOf" srcId="{8A3B041F-B409-4D4E-B858-3B6B692FC2B6}" destId="{FA9037E9-479B-492D-AC56-735E2A54D0D2}" srcOrd="4" destOrd="0" presId="urn:microsoft.com/office/officeart/2005/8/layout/cycle4#2"/>
    <dgm:cxn modelId="{AB6774C9-9866-4B48-8C85-2B3682404D0F}" type="presParOf" srcId="{0FF3ED52-DE55-4B19-81B5-351D7A816578}" destId="{8CBF6C62-8991-4953-9984-A6A9C026ABB2}" srcOrd="2" destOrd="0" presId="urn:microsoft.com/office/officeart/2005/8/layout/cycle4#2"/>
    <dgm:cxn modelId="{F99BF54C-D6D8-4A6B-AE5B-E226232CA1FC}" type="presParOf" srcId="{0FF3ED52-DE55-4B19-81B5-351D7A816578}" destId="{7BA1E529-880B-419B-B928-A6E2A2497D20}" srcOrd="3" destOrd="0" presId="urn:microsoft.com/office/officeart/2005/8/layout/cycle4#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695B5F-62BF-49FA-AA45-42717D761374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5DDE41-F6B4-4CB8-89B4-DFB5310BE86E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Мониторинг </a:t>
          </a:r>
        </a:p>
        <a:p>
          <a:r>
            <a:rPr lang="ru-RU" sz="1400" dirty="0" smtClean="0">
              <a:solidFill>
                <a:schemeClr val="tx1"/>
              </a:solidFill>
            </a:rPr>
            <a:t>параметров деятельности</a:t>
          </a:r>
          <a:endParaRPr lang="ru-RU" sz="1400" dirty="0">
            <a:solidFill>
              <a:schemeClr val="tx1"/>
            </a:solidFill>
          </a:endParaRPr>
        </a:p>
      </dgm:t>
    </dgm:pt>
    <dgm:pt modelId="{3DDA181C-BE1B-4D5A-B3A0-6159AA0327BD}" type="parTrans" cxnId="{8C7B55B6-3161-4AE7-BDE2-69501950BD49}">
      <dgm:prSet/>
      <dgm:spPr/>
      <dgm:t>
        <a:bodyPr/>
        <a:lstStyle/>
        <a:p>
          <a:endParaRPr lang="ru-RU"/>
        </a:p>
      </dgm:t>
    </dgm:pt>
    <dgm:pt modelId="{535D79EA-82AE-4921-BB6F-A6FD64C9B12D}" type="sibTrans" cxnId="{8C7B55B6-3161-4AE7-BDE2-69501950BD49}">
      <dgm:prSet/>
      <dgm:spPr/>
      <dgm:t>
        <a:bodyPr/>
        <a:lstStyle/>
        <a:p>
          <a:endParaRPr lang="ru-RU"/>
        </a:p>
      </dgm:t>
    </dgm:pt>
    <dgm:pt modelId="{332478FB-07B4-48B3-BF4C-3D7506A85D53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Определение </a:t>
          </a:r>
        </a:p>
        <a:p>
          <a:r>
            <a:rPr lang="ru-RU" sz="1400" dirty="0" smtClean="0">
              <a:solidFill>
                <a:schemeClr val="tx1"/>
              </a:solidFill>
            </a:rPr>
            <a:t>возможных сценариев развития и рисков</a:t>
          </a:r>
          <a:endParaRPr lang="ru-RU" sz="1400" dirty="0">
            <a:solidFill>
              <a:schemeClr val="tx1"/>
            </a:solidFill>
          </a:endParaRPr>
        </a:p>
      </dgm:t>
    </dgm:pt>
    <dgm:pt modelId="{86257506-88A9-4C09-B7A9-21BE23BB30E7}" type="parTrans" cxnId="{3D83D54A-A58E-46D4-8C1A-6D3088432E3E}">
      <dgm:prSet/>
      <dgm:spPr/>
      <dgm:t>
        <a:bodyPr/>
        <a:lstStyle/>
        <a:p>
          <a:endParaRPr lang="ru-RU"/>
        </a:p>
      </dgm:t>
    </dgm:pt>
    <dgm:pt modelId="{34DCA155-E9CB-4D77-9E9B-9D6D58E71403}" type="sibTrans" cxnId="{3D83D54A-A58E-46D4-8C1A-6D3088432E3E}">
      <dgm:prSet/>
      <dgm:spPr/>
      <dgm:t>
        <a:bodyPr/>
        <a:lstStyle/>
        <a:p>
          <a:endParaRPr lang="ru-RU"/>
        </a:p>
      </dgm:t>
    </dgm:pt>
    <dgm:pt modelId="{423DDD73-0675-4D23-9001-DAAC1BF75086}">
      <dgm:prSet phldrT="[Текст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Выработка</a:t>
          </a:r>
        </a:p>
        <a:p>
          <a:r>
            <a:rPr lang="ru-RU" dirty="0" smtClean="0">
              <a:solidFill>
                <a:schemeClr val="tx1"/>
              </a:solidFill>
            </a:rPr>
            <a:t> оптимальных путей развития и планирования деятельности</a:t>
          </a:r>
          <a:endParaRPr lang="ru-RU" dirty="0">
            <a:solidFill>
              <a:schemeClr val="tx1"/>
            </a:solidFill>
          </a:endParaRPr>
        </a:p>
      </dgm:t>
    </dgm:pt>
    <dgm:pt modelId="{F20BB796-56C0-4A8E-82E9-86300F1277B8}" type="parTrans" cxnId="{15DBB9E2-EA88-4150-8A95-91DE457DDE81}">
      <dgm:prSet/>
      <dgm:spPr/>
      <dgm:t>
        <a:bodyPr/>
        <a:lstStyle/>
        <a:p>
          <a:endParaRPr lang="ru-RU"/>
        </a:p>
      </dgm:t>
    </dgm:pt>
    <dgm:pt modelId="{0CA9AD4A-7FBA-409D-927F-A752114500EA}" type="sibTrans" cxnId="{15DBB9E2-EA88-4150-8A95-91DE457DDE81}">
      <dgm:prSet/>
      <dgm:spPr/>
      <dgm:t>
        <a:bodyPr/>
        <a:lstStyle/>
        <a:p>
          <a:endParaRPr lang="ru-RU"/>
        </a:p>
      </dgm:t>
    </dgm:pt>
    <dgm:pt modelId="{51976D3B-E8C5-4B98-A28C-EECC893B8EB3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Обобщение и анализ параметров деятельности</a:t>
          </a:r>
          <a:endParaRPr lang="ru-RU" sz="1400" dirty="0">
            <a:solidFill>
              <a:schemeClr val="tx1"/>
            </a:solidFill>
          </a:endParaRPr>
        </a:p>
      </dgm:t>
    </dgm:pt>
    <dgm:pt modelId="{4B5D9A20-A1CE-4617-B825-D70D257EA8ED}" type="parTrans" cxnId="{2555B147-83ED-4960-BB6F-62E39126059D}">
      <dgm:prSet/>
      <dgm:spPr/>
      <dgm:t>
        <a:bodyPr/>
        <a:lstStyle/>
        <a:p>
          <a:endParaRPr lang="ru-RU"/>
        </a:p>
      </dgm:t>
    </dgm:pt>
    <dgm:pt modelId="{6D89E2D9-8DE5-4E50-A9E9-69EC9499079C}" type="sibTrans" cxnId="{2555B147-83ED-4960-BB6F-62E39126059D}">
      <dgm:prSet/>
      <dgm:spPr/>
      <dgm:t>
        <a:bodyPr/>
        <a:lstStyle/>
        <a:p>
          <a:endParaRPr lang="ru-RU"/>
        </a:p>
      </dgm:t>
    </dgm:pt>
    <dgm:pt modelId="{8B0C02C5-ED85-4FCB-9C83-1D607C54C80C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Изучение и обобщение передовых практик</a:t>
          </a:r>
          <a:endParaRPr lang="ru-RU" sz="1400" dirty="0">
            <a:solidFill>
              <a:schemeClr val="tx1"/>
            </a:solidFill>
          </a:endParaRPr>
        </a:p>
      </dgm:t>
    </dgm:pt>
    <dgm:pt modelId="{29E31882-96AE-4157-A71D-B2679721D6C4}" type="parTrans" cxnId="{44FB08F7-E9B3-4400-B711-CF07778AB6A7}">
      <dgm:prSet/>
      <dgm:spPr/>
      <dgm:t>
        <a:bodyPr/>
        <a:lstStyle/>
        <a:p>
          <a:endParaRPr lang="ru-RU"/>
        </a:p>
      </dgm:t>
    </dgm:pt>
    <dgm:pt modelId="{32B1F652-5D0D-4DE9-B6C4-0E95C345E1AE}" type="sibTrans" cxnId="{44FB08F7-E9B3-4400-B711-CF07778AB6A7}">
      <dgm:prSet/>
      <dgm:spPr/>
      <dgm:t>
        <a:bodyPr/>
        <a:lstStyle/>
        <a:p>
          <a:endParaRPr lang="ru-RU"/>
        </a:p>
      </dgm:t>
    </dgm:pt>
    <dgm:pt modelId="{724FD828-A165-40B1-A380-65FEE05FDD93}" type="pres">
      <dgm:prSet presAssocID="{89695B5F-62BF-49FA-AA45-42717D76137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1AFE5E-B666-4E9C-98FB-152248766013}" type="pres">
      <dgm:prSet presAssocID="{B45DDE41-F6B4-4CB8-89B4-DFB5310BE86E}" presName="node" presStyleLbl="node1" presStyleIdx="0" presStyleCnt="5" custScaleX="161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08D302-2785-4F22-8C32-BA57B5B23597}" type="pres">
      <dgm:prSet presAssocID="{B45DDE41-F6B4-4CB8-89B4-DFB5310BE86E}" presName="spNode" presStyleCnt="0"/>
      <dgm:spPr/>
    </dgm:pt>
    <dgm:pt modelId="{BC262FAB-0AE2-4CFC-9D50-ADCBA40D0DE7}" type="pres">
      <dgm:prSet presAssocID="{535D79EA-82AE-4921-BB6F-A6FD64C9B12D}" presName="sibTrans" presStyleLbl="sibTrans1D1" presStyleIdx="0" presStyleCnt="5"/>
      <dgm:spPr/>
      <dgm:t>
        <a:bodyPr/>
        <a:lstStyle/>
        <a:p>
          <a:endParaRPr lang="ru-RU"/>
        </a:p>
      </dgm:t>
    </dgm:pt>
    <dgm:pt modelId="{F74549BA-6BEA-44DA-98D1-8B03C7236340}" type="pres">
      <dgm:prSet presAssocID="{51976D3B-E8C5-4B98-A28C-EECC893B8EB3}" presName="node" presStyleLbl="node1" presStyleIdx="1" presStyleCnt="5" custScaleX="174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B587E-11B6-4ED4-AD5B-B45397721183}" type="pres">
      <dgm:prSet presAssocID="{51976D3B-E8C5-4B98-A28C-EECC893B8EB3}" presName="spNode" presStyleCnt="0"/>
      <dgm:spPr/>
    </dgm:pt>
    <dgm:pt modelId="{32B8031E-2188-498B-AC6C-22B4C410E276}" type="pres">
      <dgm:prSet presAssocID="{6D89E2D9-8DE5-4E50-A9E9-69EC9499079C}" presName="sibTrans" presStyleLbl="sibTrans1D1" presStyleIdx="1" presStyleCnt="5"/>
      <dgm:spPr/>
      <dgm:t>
        <a:bodyPr/>
        <a:lstStyle/>
        <a:p>
          <a:endParaRPr lang="ru-RU"/>
        </a:p>
      </dgm:t>
    </dgm:pt>
    <dgm:pt modelId="{5655D3F4-598A-4083-B5BD-C79939499691}" type="pres">
      <dgm:prSet presAssocID="{8B0C02C5-ED85-4FCB-9C83-1D607C54C80C}" presName="node" presStyleLbl="node1" presStyleIdx="2" presStyleCnt="5" custScaleX="196330" custRadScaleRad="106009" custRadScaleInc="-33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A58B41-BEF3-4640-944C-570CECC5E42A}" type="pres">
      <dgm:prSet presAssocID="{8B0C02C5-ED85-4FCB-9C83-1D607C54C80C}" presName="spNode" presStyleCnt="0"/>
      <dgm:spPr/>
    </dgm:pt>
    <dgm:pt modelId="{BFE39D44-3B69-41CF-8BEE-AE08D51C22EA}" type="pres">
      <dgm:prSet presAssocID="{32B1F652-5D0D-4DE9-B6C4-0E95C345E1AE}" presName="sibTrans" presStyleLbl="sibTrans1D1" presStyleIdx="2" presStyleCnt="5"/>
      <dgm:spPr/>
      <dgm:t>
        <a:bodyPr/>
        <a:lstStyle/>
        <a:p>
          <a:endParaRPr lang="ru-RU"/>
        </a:p>
      </dgm:t>
    </dgm:pt>
    <dgm:pt modelId="{0EF59349-387C-4167-9DA5-3BBE41BC7A76}" type="pres">
      <dgm:prSet presAssocID="{332478FB-07B4-48B3-BF4C-3D7506A85D53}" presName="node" presStyleLbl="node1" presStyleIdx="3" presStyleCnt="5" custScaleX="182736" custRadScaleRad="109549" custRadScaleInc="414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366877-51D3-43CA-8302-E077F9FCE275}" type="pres">
      <dgm:prSet presAssocID="{332478FB-07B4-48B3-BF4C-3D7506A85D53}" presName="spNode" presStyleCnt="0"/>
      <dgm:spPr/>
    </dgm:pt>
    <dgm:pt modelId="{AF172763-7A40-4178-98DE-F7104800F9F8}" type="pres">
      <dgm:prSet presAssocID="{34DCA155-E9CB-4D77-9E9B-9D6D58E71403}" presName="sibTrans" presStyleLbl="sibTrans1D1" presStyleIdx="3" presStyleCnt="5"/>
      <dgm:spPr/>
      <dgm:t>
        <a:bodyPr/>
        <a:lstStyle/>
        <a:p>
          <a:endParaRPr lang="ru-RU"/>
        </a:p>
      </dgm:t>
    </dgm:pt>
    <dgm:pt modelId="{AE9FA4E5-8851-430E-9E96-2113D6D090EE}" type="pres">
      <dgm:prSet presAssocID="{423DDD73-0675-4D23-9001-DAAC1BF75086}" presName="node" presStyleLbl="node1" presStyleIdx="4" presStyleCnt="5" custScaleX="183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47895-5813-4114-923F-A691E71A6246}" type="pres">
      <dgm:prSet presAssocID="{423DDD73-0675-4D23-9001-DAAC1BF75086}" presName="spNode" presStyleCnt="0"/>
      <dgm:spPr/>
    </dgm:pt>
    <dgm:pt modelId="{45E237D5-C473-4992-8E76-290A0D8C0A7B}" type="pres">
      <dgm:prSet presAssocID="{0CA9AD4A-7FBA-409D-927F-A752114500EA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3D83D54A-A58E-46D4-8C1A-6D3088432E3E}" srcId="{89695B5F-62BF-49FA-AA45-42717D761374}" destId="{332478FB-07B4-48B3-BF4C-3D7506A85D53}" srcOrd="3" destOrd="0" parTransId="{86257506-88A9-4C09-B7A9-21BE23BB30E7}" sibTransId="{34DCA155-E9CB-4D77-9E9B-9D6D58E71403}"/>
    <dgm:cxn modelId="{29FAF23C-4920-4FC2-AFFB-BFA8372B132D}" type="presOf" srcId="{32B1F652-5D0D-4DE9-B6C4-0E95C345E1AE}" destId="{BFE39D44-3B69-41CF-8BEE-AE08D51C22EA}" srcOrd="0" destOrd="0" presId="urn:microsoft.com/office/officeart/2005/8/layout/cycle5"/>
    <dgm:cxn modelId="{F18C8A03-AA03-43E9-AFE1-CBD460E5A231}" type="presOf" srcId="{34DCA155-E9CB-4D77-9E9B-9D6D58E71403}" destId="{AF172763-7A40-4178-98DE-F7104800F9F8}" srcOrd="0" destOrd="0" presId="urn:microsoft.com/office/officeart/2005/8/layout/cycle5"/>
    <dgm:cxn modelId="{55876F25-9573-4A7B-8B73-40EE75E35C78}" type="presOf" srcId="{51976D3B-E8C5-4B98-A28C-EECC893B8EB3}" destId="{F74549BA-6BEA-44DA-98D1-8B03C7236340}" srcOrd="0" destOrd="0" presId="urn:microsoft.com/office/officeart/2005/8/layout/cycle5"/>
    <dgm:cxn modelId="{9163031D-2BA5-4F8D-93D5-920DD119C6B5}" type="presOf" srcId="{6D89E2D9-8DE5-4E50-A9E9-69EC9499079C}" destId="{32B8031E-2188-498B-AC6C-22B4C410E276}" srcOrd="0" destOrd="0" presId="urn:microsoft.com/office/officeart/2005/8/layout/cycle5"/>
    <dgm:cxn modelId="{0BD56AC8-8C9F-402F-8B2F-69CAD9F64C39}" type="presOf" srcId="{535D79EA-82AE-4921-BB6F-A6FD64C9B12D}" destId="{BC262FAB-0AE2-4CFC-9D50-ADCBA40D0DE7}" srcOrd="0" destOrd="0" presId="urn:microsoft.com/office/officeart/2005/8/layout/cycle5"/>
    <dgm:cxn modelId="{AF01A5E7-086C-498E-A753-3C1752DB0C5A}" type="presOf" srcId="{B45DDE41-F6B4-4CB8-89B4-DFB5310BE86E}" destId="{891AFE5E-B666-4E9C-98FB-152248766013}" srcOrd="0" destOrd="0" presId="urn:microsoft.com/office/officeart/2005/8/layout/cycle5"/>
    <dgm:cxn modelId="{BDBF2B69-3D28-4032-B438-05108BB5E6C0}" type="presOf" srcId="{423DDD73-0675-4D23-9001-DAAC1BF75086}" destId="{AE9FA4E5-8851-430E-9E96-2113D6D090EE}" srcOrd="0" destOrd="0" presId="urn:microsoft.com/office/officeart/2005/8/layout/cycle5"/>
    <dgm:cxn modelId="{2555B147-83ED-4960-BB6F-62E39126059D}" srcId="{89695B5F-62BF-49FA-AA45-42717D761374}" destId="{51976D3B-E8C5-4B98-A28C-EECC893B8EB3}" srcOrd="1" destOrd="0" parTransId="{4B5D9A20-A1CE-4617-B825-D70D257EA8ED}" sibTransId="{6D89E2D9-8DE5-4E50-A9E9-69EC9499079C}"/>
    <dgm:cxn modelId="{44FB08F7-E9B3-4400-B711-CF07778AB6A7}" srcId="{89695B5F-62BF-49FA-AA45-42717D761374}" destId="{8B0C02C5-ED85-4FCB-9C83-1D607C54C80C}" srcOrd="2" destOrd="0" parTransId="{29E31882-96AE-4157-A71D-B2679721D6C4}" sibTransId="{32B1F652-5D0D-4DE9-B6C4-0E95C345E1AE}"/>
    <dgm:cxn modelId="{839EA05B-E91A-49E1-9599-5BABBDE6EEFB}" type="presOf" srcId="{89695B5F-62BF-49FA-AA45-42717D761374}" destId="{724FD828-A165-40B1-A380-65FEE05FDD93}" srcOrd="0" destOrd="0" presId="urn:microsoft.com/office/officeart/2005/8/layout/cycle5"/>
    <dgm:cxn modelId="{6CDC217A-7E48-4ACC-8A70-B308A1640B9C}" type="presOf" srcId="{8B0C02C5-ED85-4FCB-9C83-1D607C54C80C}" destId="{5655D3F4-598A-4083-B5BD-C79939499691}" srcOrd="0" destOrd="0" presId="urn:microsoft.com/office/officeart/2005/8/layout/cycle5"/>
    <dgm:cxn modelId="{9062B46C-156D-4843-A857-087C4C967663}" type="presOf" srcId="{0CA9AD4A-7FBA-409D-927F-A752114500EA}" destId="{45E237D5-C473-4992-8E76-290A0D8C0A7B}" srcOrd="0" destOrd="0" presId="urn:microsoft.com/office/officeart/2005/8/layout/cycle5"/>
    <dgm:cxn modelId="{8C7B55B6-3161-4AE7-BDE2-69501950BD49}" srcId="{89695B5F-62BF-49FA-AA45-42717D761374}" destId="{B45DDE41-F6B4-4CB8-89B4-DFB5310BE86E}" srcOrd="0" destOrd="0" parTransId="{3DDA181C-BE1B-4D5A-B3A0-6159AA0327BD}" sibTransId="{535D79EA-82AE-4921-BB6F-A6FD64C9B12D}"/>
    <dgm:cxn modelId="{AA0C5610-8633-43CC-B724-459A1A0D0453}" type="presOf" srcId="{332478FB-07B4-48B3-BF4C-3D7506A85D53}" destId="{0EF59349-387C-4167-9DA5-3BBE41BC7A76}" srcOrd="0" destOrd="0" presId="urn:microsoft.com/office/officeart/2005/8/layout/cycle5"/>
    <dgm:cxn modelId="{15DBB9E2-EA88-4150-8A95-91DE457DDE81}" srcId="{89695B5F-62BF-49FA-AA45-42717D761374}" destId="{423DDD73-0675-4D23-9001-DAAC1BF75086}" srcOrd="4" destOrd="0" parTransId="{F20BB796-56C0-4A8E-82E9-86300F1277B8}" sibTransId="{0CA9AD4A-7FBA-409D-927F-A752114500EA}"/>
    <dgm:cxn modelId="{374F2399-E083-4EC6-A710-6F155EEE46FC}" type="presParOf" srcId="{724FD828-A165-40B1-A380-65FEE05FDD93}" destId="{891AFE5E-B666-4E9C-98FB-152248766013}" srcOrd="0" destOrd="0" presId="urn:microsoft.com/office/officeart/2005/8/layout/cycle5"/>
    <dgm:cxn modelId="{8969AD78-68EE-4F94-B4F6-D95D3AB348F3}" type="presParOf" srcId="{724FD828-A165-40B1-A380-65FEE05FDD93}" destId="{CF08D302-2785-4F22-8C32-BA57B5B23597}" srcOrd="1" destOrd="0" presId="urn:microsoft.com/office/officeart/2005/8/layout/cycle5"/>
    <dgm:cxn modelId="{C965017C-5C93-41C9-A7B1-FA80308380FB}" type="presParOf" srcId="{724FD828-A165-40B1-A380-65FEE05FDD93}" destId="{BC262FAB-0AE2-4CFC-9D50-ADCBA40D0DE7}" srcOrd="2" destOrd="0" presId="urn:microsoft.com/office/officeart/2005/8/layout/cycle5"/>
    <dgm:cxn modelId="{6989C943-574F-498C-B335-118B633F4C4B}" type="presParOf" srcId="{724FD828-A165-40B1-A380-65FEE05FDD93}" destId="{F74549BA-6BEA-44DA-98D1-8B03C7236340}" srcOrd="3" destOrd="0" presId="urn:microsoft.com/office/officeart/2005/8/layout/cycle5"/>
    <dgm:cxn modelId="{757950C4-9136-4437-B170-E9057183DD59}" type="presParOf" srcId="{724FD828-A165-40B1-A380-65FEE05FDD93}" destId="{04CB587E-11B6-4ED4-AD5B-B45397721183}" srcOrd="4" destOrd="0" presId="urn:microsoft.com/office/officeart/2005/8/layout/cycle5"/>
    <dgm:cxn modelId="{C6C66096-2F30-44E0-B097-73FB601E95B5}" type="presParOf" srcId="{724FD828-A165-40B1-A380-65FEE05FDD93}" destId="{32B8031E-2188-498B-AC6C-22B4C410E276}" srcOrd="5" destOrd="0" presId="urn:microsoft.com/office/officeart/2005/8/layout/cycle5"/>
    <dgm:cxn modelId="{14403CAD-50CA-40AD-9F31-92F2E8A58085}" type="presParOf" srcId="{724FD828-A165-40B1-A380-65FEE05FDD93}" destId="{5655D3F4-598A-4083-B5BD-C79939499691}" srcOrd="6" destOrd="0" presId="urn:microsoft.com/office/officeart/2005/8/layout/cycle5"/>
    <dgm:cxn modelId="{30B78323-B385-4C95-9131-C4757B0BADBF}" type="presParOf" srcId="{724FD828-A165-40B1-A380-65FEE05FDD93}" destId="{57A58B41-BEF3-4640-944C-570CECC5E42A}" srcOrd="7" destOrd="0" presId="urn:microsoft.com/office/officeart/2005/8/layout/cycle5"/>
    <dgm:cxn modelId="{AFC09C5C-32CA-44CD-BA48-559ED3B19BF2}" type="presParOf" srcId="{724FD828-A165-40B1-A380-65FEE05FDD93}" destId="{BFE39D44-3B69-41CF-8BEE-AE08D51C22EA}" srcOrd="8" destOrd="0" presId="urn:microsoft.com/office/officeart/2005/8/layout/cycle5"/>
    <dgm:cxn modelId="{1AB43C63-F1C4-42F0-BF75-B165BE9ADB6E}" type="presParOf" srcId="{724FD828-A165-40B1-A380-65FEE05FDD93}" destId="{0EF59349-387C-4167-9DA5-3BBE41BC7A76}" srcOrd="9" destOrd="0" presId="urn:microsoft.com/office/officeart/2005/8/layout/cycle5"/>
    <dgm:cxn modelId="{5A031360-6B65-4F88-9D4C-1F65C847D701}" type="presParOf" srcId="{724FD828-A165-40B1-A380-65FEE05FDD93}" destId="{8E366877-51D3-43CA-8302-E077F9FCE275}" srcOrd="10" destOrd="0" presId="urn:microsoft.com/office/officeart/2005/8/layout/cycle5"/>
    <dgm:cxn modelId="{5745B73E-21A6-432B-B2D4-4F7445E6E149}" type="presParOf" srcId="{724FD828-A165-40B1-A380-65FEE05FDD93}" destId="{AF172763-7A40-4178-98DE-F7104800F9F8}" srcOrd="11" destOrd="0" presId="urn:microsoft.com/office/officeart/2005/8/layout/cycle5"/>
    <dgm:cxn modelId="{75B2F294-177B-452F-8AB7-4B439B754A29}" type="presParOf" srcId="{724FD828-A165-40B1-A380-65FEE05FDD93}" destId="{AE9FA4E5-8851-430E-9E96-2113D6D090EE}" srcOrd="12" destOrd="0" presId="urn:microsoft.com/office/officeart/2005/8/layout/cycle5"/>
    <dgm:cxn modelId="{908E0273-01D5-4A67-B2C1-BF03E5BBC9E8}" type="presParOf" srcId="{724FD828-A165-40B1-A380-65FEE05FDD93}" destId="{3D647895-5813-4114-923F-A691E71A6246}" srcOrd="13" destOrd="0" presId="urn:microsoft.com/office/officeart/2005/8/layout/cycle5"/>
    <dgm:cxn modelId="{05F6DABA-4E98-45DB-A1EF-498BC9BE61CE}" type="presParOf" srcId="{724FD828-A165-40B1-A380-65FEE05FDD93}" destId="{45E237D5-C473-4992-8E76-290A0D8C0A7B}" srcOrd="14" destOrd="0" presId="urn:microsoft.com/office/officeart/2005/8/layout/cycle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A73071-C12A-4764-9E01-1952A6C2AFBF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DF7784-D6B4-44F6-BAFB-784070DD683C}">
      <dgm:prSet phldrT="[Текст]"/>
      <dgm:spPr/>
      <dgm:t>
        <a:bodyPr/>
        <a:lstStyle/>
        <a:p>
          <a:r>
            <a:rPr lang="ru-RU" dirty="0" smtClean="0"/>
            <a:t>Для кого?</a:t>
          </a:r>
          <a:endParaRPr lang="ru-RU" dirty="0"/>
        </a:p>
      </dgm:t>
    </dgm:pt>
    <dgm:pt modelId="{BC8E23A9-F399-469C-8AA4-966EA802FB55}" type="parTrans" cxnId="{47DFF7BF-0052-46B7-9A31-A0006A048F13}">
      <dgm:prSet/>
      <dgm:spPr/>
      <dgm:t>
        <a:bodyPr/>
        <a:lstStyle/>
        <a:p>
          <a:endParaRPr lang="ru-RU"/>
        </a:p>
      </dgm:t>
    </dgm:pt>
    <dgm:pt modelId="{10A4B971-86C4-46CB-B2FE-91A634649083}" type="sibTrans" cxnId="{47DFF7BF-0052-46B7-9A31-A0006A048F13}">
      <dgm:prSet/>
      <dgm:spPr/>
      <dgm:t>
        <a:bodyPr/>
        <a:lstStyle/>
        <a:p>
          <a:endParaRPr lang="ru-RU"/>
        </a:p>
      </dgm:t>
    </dgm:pt>
    <dgm:pt modelId="{0FE26C3D-8F3B-4E9D-9F2C-27A891579A1F}">
      <dgm:prSet phldrT="[Текст]"/>
      <dgm:spPr/>
      <dgm:t>
        <a:bodyPr/>
        <a:lstStyle/>
        <a:p>
          <a:r>
            <a:rPr lang="ru-RU" dirty="0" smtClean="0"/>
            <a:t>Что?</a:t>
          </a:r>
          <a:endParaRPr lang="ru-RU" dirty="0"/>
        </a:p>
      </dgm:t>
    </dgm:pt>
    <dgm:pt modelId="{ADC4915D-0D71-4BBE-883F-B4F713E81238}" type="parTrans" cxnId="{2DBCA912-146B-4D17-BEDC-C8FF1D6D6DFC}">
      <dgm:prSet/>
      <dgm:spPr/>
      <dgm:t>
        <a:bodyPr/>
        <a:lstStyle/>
        <a:p>
          <a:endParaRPr lang="ru-RU"/>
        </a:p>
      </dgm:t>
    </dgm:pt>
    <dgm:pt modelId="{11D544B3-F73E-442A-8F2A-A40CACE12E3E}" type="sibTrans" cxnId="{2DBCA912-146B-4D17-BEDC-C8FF1D6D6DFC}">
      <dgm:prSet/>
      <dgm:spPr/>
      <dgm:t>
        <a:bodyPr/>
        <a:lstStyle/>
        <a:p>
          <a:endParaRPr lang="ru-RU"/>
        </a:p>
      </dgm:t>
    </dgm:pt>
    <dgm:pt modelId="{C1D70EDD-C115-449C-B63B-F99E69CE2F16}">
      <dgm:prSet phldrT="[Текст]" custT="1"/>
      <dgm:spPr/>
      <dgm:t>
        <a:bodyPr/>
        <a:lstStyle/>
        <a:p>
          <a:r>
            <a:rPr lang="ru-RU" sz="1200" dirty="0" smtClean="0"/>
            <a:t> Услуги, решение проблем</a:t>
          </a:r>
          <a:endParaRPr lang="ru-RU" sz="1200" dirty="0"/>
        </a:p>
      </dgm:t>
    </dgm:pt>
    <dgm:pt modelId="{9177FB13-514E-4FB8-8C84-D3FFF8FF3839}" type="parTrans" cxnId="{D3BEA48B-C14D-4B85-B198-F28ACB8A1EB6}">
      <dgm:prSet/>
      <dgm:spPr/>
      <dgm:t>
        <a:bodyPr/>
        <a:lstStyle/>
        <a:p>
          <a:endParaRPr lang="ru-RU"/>
        </a:p>
      </dgm:t>
    </dgm:pt>
    <dgm:pt modelId="{22A5625B-8349-48C7-95E9-7C138D72F13E}" type="sibTrans" cxnId="{D3BEA48B-C14D-4B85-B198-F28ACB8A1EB6}">
      <dgm:prSet/>
      <dgm:spPr/>
      <dgm:t>
        <a:bodyPr/>
        <a:lstStyle/>
        <a:p>
          <a:endParaRPr lang="ru-RU"/>
        </a:p>
      </dgm:t>
    </dgm:pt>
    <dgm:pt modelId="{2871BF7B-682A-4B5C-9E80-EF8F6C89ED4F}">
      <dgm:prSet phldrT="[Текст]" custT="1"/>
      <dgm:spPr/>
      <dgm:t>
        <a:bodyPr/>
        <a:lstStyle/>
        <a:p>
          <a:r>
            <a:rPr lang="ru-RU" sz="1200" dirty="0" smtClean="0"/>
            <a:t> Программы, проекты</a:t>
          </a:r>
          <a:endParaRPr lang="ru-RU" sz="1200" dirty="0"/>
        </a:p>
      </dgm:t>
    </dgm:pt>
    <dgm:pt modelId="{94B2DBD2-8889-4FC6-934C-3CBB4A8F0A86}" type="parTrans" cxnId="{A28C7F65-17B3-485E-8FD0-8B6734FD279A}">
      <dgm:prSet/>
      <dgm:spPr/>
      <dgm:t>
        <a:bodyPr/>
        <a:lstStyle/>
        <a:p>
          <a:endParaRPr lang="ru-RU"/>
        </a:p>
      </dgm:t>
    </dgm:pt>
    <dgm:pt modelId="{7728E9E6-6C88-450E-A1FF-47DF1167FBF4}" type="sibTrans" cxnId="{A28C7F65-17B3-485E-8FD0-8B6734FD279A}">
      <dgm:prSet/>
      <dgm:spPr/>
      <dgm:t>
        <a:bodyPr/>
        <a:lstStyle/>
        <a:p>
          <a:endParaRPr lang="ru-RU"/>
        </a:p>
      </dgm:t>
    </dgm:pt>
    <dgm:pt modelId="{C6D5DDD3-9355-47C9-ABCE-E9DF4ED38B7B}">
      <dgm:prSet/>
      <dgm:spPr/>
      <dgm:t>
        <a:bodyPr/>
        <a:lstStyle/>
        <a:p>
          <a:r>
            <a:rPr lang="ru-RU" dirty="0" smtClean="0"/>
            <a:t>Кто? Где? </a:t>
          </a:r>
          <a:endParaRPr lang="ru-RU" dirty="0"/>
        </a:p>
      </dgm:t>
    </dgm:pt>
    <dgm:pt modelId="{E3E594CC-207A-4FEB-9A23-EF9621627785}" type="parTrans" cxnId="{19FBB16E-708E-4F2B-97A6-2F4D0B6B4713}">
      <dgm:prSet/>
      <dgm:spPr/>
      <dgm:t>
        <a:bodyPr/>
        <a:lstStyle/>
        <a:p>
          <a:endParaRPr lang="ru-RU"/>
        </a:p>
      </dgm:t>
    </dgm:pt>
    <dgm:pt modelId="{50747E9D-3B86-4B70-91BE-1BCCE7CC423D}" type="sibTrans" cxnId="{19FBB16E-708E-4F2B-97A6-2F4D0B6B4713}">
      <dgm:prSet/>
      <dgm:spPr/>
      <dgm:t>
        <a:bodyPr/>
        <a:lstStyle/>
        <a:p>
          <a:endParaRPr lang="ru-RU"/>
        </a:p>
      </dgm:t>
    </dgm:pt>
    <dgm:pt modelId="{D7FBFE3B-FCED-4E60-BBF6-2D6EBAE2B6DA}">
      <dgm:prSet/>
      <dgm:spPr/>
      <dgm:t>
        <a:bodyPr/>
        <a:lstStyle/>
        <a:p>
          <a:r>
            <a:rPr lang="ru-RU" dirty="0" smtClean="0"/>
            <a:t>Сколько?</a:t>
          </a:r>
          <a:endParaRPr lang="ru-RU" dirty="0"/>
        </a:p>
      </dgm:t>
    </dgm:pt>
    <dgm:pt modelId="{F8EE9DD3-3AC1-40D9-8238-A41A47EDDB0F}" type="parTrans" cxnId="{1A7FF78F-33BC-462C-AC07-69FCBAEB4153}">
      <dgm:prSet/>
      <dgm:spPr/>
      <dgm:t>
        <a:bodyPr/>
        <a:lstStyle/>
        <a:p>
          <a:endParaRPr lang="ru-RU"/>
        </a:p>
      </dgm:t>
    </dgm:pt>
    <dgm:pt modelId="{EEE080CF-591E-497C-A8F8-57E3967587E9}" type="sibTrans" cxnId="{1A7FF78F-33BC-462C-AC07-69FCBAEB4153}">
      <dgm:prSet/>
      <dgm:spPr/>
      <dgm:t>
        <a:bodyPr/>
        <a:lstStyle/>
        <a:p>
          <a:endParaRPr lang="ru-RU"/>
        </a:p>
      </dgm:t>
    </dgm:pt>
    <dgm:pt modelId="{6B71B08D-895D-4B5A-B55B-B33DDE66F8B3}">
      <dgm:prSet/>
      <dgm:spPr/>
      <dgm:t>
        <a:bodyPr/>
        <a:lstStyle/>
        <a:p>
          <a:r>
            <a:rPr lang="ru-RU" dirty="0" smtClean="0"/>
            <a:t>В какой последовательности?</a:t>
          </a:r>
          <a:endParaRPr lang="ru-RU" dirty="0"/>
        </a:p>
      </dgm:t>
    </dgm:pt>
    <dgm:pt modelId="{60FB5CCA-277E-4C81-BA6E-2B33F7685064}" type="parTrans" cxnId="{74EFD353-D0EF-4576-A9DE-35A389C6155B}">
      <dgm:prSet/>
      <dgm:spPr/>
      <dgm:t>
        <a:bodyPr/>
        <a:lstStyle/>
        <a:p>
          <a:endParaRPr lang="ru-RU"/>
        </a:p>
      </dgm:t>
    </dgm:pt>
    <dgm:pt modelId="{80FFD50D-B15E-4597-88EA-DEB80D61CD2A}" type="sibTrans" cxnId="{74EFD353-D0EF-4576-A9DE-35A389C6155B}">
      <dgm:prSet/>
      <dgm:spPr/>
      <dgm:t>
        <a:bodyPr/>
        <a:lstStyle/>
        <a:p>
          <a:endParaRPr lang="ru-RU"/>
        </a:p>
      </dgm:t>
    </dgm:pt>
    <dgm:pt modelId="{F147D780-9788-4425-9F2B-A565FD0C6114}">
      <dgm:prSet/>
      <dgm:spPr/>
      <dgm:t>
        <a:bodyPr/>
        <a:lstStyle/>
        <a:p>
          <a:r>
            <a:rPr lang="ru-RU" dirty="0" smtClean="0"/>
            <a:t>На основании какой информации?</a:t>
          </a:r>
          <a:endParaRPr lang="ru-RU" dirty="0"/>
        </a:p>
      </dgm:t>
    </dgm:pt>
    <dgm:pt modelId="{1046C921-1A99-4670-9271-318B782B48B4}" type="parTrans" cxnId="{79F2379D-C6A1-4A28-8623-476348ECD93D}">
      <dgm:prSet/>
      <dgm:spPr/>
      <dgm:t>
        <a:bodyPr/>
        <a:lstStyle/>
        <a:p>
          <a:endParaRPr lang="ru-RU"/>
        </a:p>
      </dgm:t>
    </dgm:pt>
    <dgm:pt modelId="{73E5A8BF-C13D-47A4-96F3-C155A836B2ED}" type="sibTrans" cxnId="{79F2379D-C6A1-4A28-8623-476348ECD93D}">
      <dgm:prSet/>
      <dgm:spPr/>
      <dgm:t>
        <a:bodyPr/>
        <a:lstStyle/>
        <a:p>
          <a:endParaRPr lang="ru-RU"/>
        </a:p>
      </dgm:t>
    </dgm:pt>
    <dgm:pt modelId="{B113B9D1-43AB-48D2-97DA-B688EF12D69A}">
      <dgm:prSet custT="1"/>
      <dgm:spPr/>
      <dgm:t>
        <a:bodyPr/>
        <a:lstStyle/>
        <a:p>
          <a:r>
            <a:rPr lang="ru-RU" sz="1200" dirty="0" smtClean="0"/>
            <a:t> Персонал, управленческая команда, партнеры, эксперты</a:t>
          </a:r>
          <a:endParaRPr lang="ru-RU" sz="1200" dirty="0"/>
        </a:p>
      </dgm:t>
    </dgm:pt>
    <dgm:pt modelId="{B3A943D7-993A-4C0F-A912-7E15A41A44DD}" type="parTrans" cxnId="{959EB989-51A7-4708-B284-1C661C12ACFF}">
      <dgm:prSet/>
      <dgm:spPr/>
      <dgm:t>
        <a:bodyPr/>
        <a:lstStyle/>
        <a:p>
          <a:endParaRPr lang="ru-RU"/>
        </a:p>
      </dgm:t>
    </dgm:pt>
    <dgm:pt modelId="{43E4CE7F-30F4-4CB5-924E-3577A5522198}" type="sibTrans" cxnId="{959EB989-51A7-4708-B284-1C661C12ACFF}">
      <dgm:prSet/>
      <dgm:spPr/>
      <dgm:t>
        <a:bodyPr/>
        <a:lstStyle/>
        <a:p>
          <a:endParaRPr lang="ru-RU"/>
        </a:p>
      </dgm:t>
    </dgm:pt>
    <dgm:pt modelId="{938D8495-6511-4208-8458-BB5DF71DC59F}">
      <dgm:prSet custT="1"/>
      <dgm:spPr/>
      <dgm:t>
        <a:bodyPr/>
        <a:lstStyle/>
        <a:p>
          <a:r>
            <a:rPr lang="ru-RU" sz="1200" dirty="0" smtClean="0"/>
            <a:t>Результаты (ГОСЗАДАНИЕ)  Количество и качество</a:t>
          </a:r>
          <a:endParaRPr lang="ru-RU" sz="1200" dirty="0"/>
        </a:p>
      </dgm:t>
    </dgm:pt>
    <dgm:pt modelId="{1BBDC827-C298-4F51-8F0B-A61F551BE5AD}" type="parTrans" cxnId="{7DEA370C-C596-4340-A869-553B330157DF}">
      <dgm:prSet/>
      <dgm:spPr/>
      <dgm:t>
        <a:bodyPr/>
        <a:lstStyle/>
        <a:p>
          <a:endParaRPr lang="ru-RU"/>
        </a:p>
      </dgm:t>
    </dgm:pt>
    <dgm:pt modelId="{29E78E66-0CD6-4B8A-9942-90C4E9174520}" type="sibTrans" cxnId="{7DEA370C-C596-4340-A869-553B330157DF}">
      <dgm:prSet/>
      <dgm:spPr/>
      <dgm:t>
        <a:bodyPr/>
        <a:lstStyle/>
        <a:p>
          <a:endParaRPr lang="ru-RU"/>
        </a:p>
      </dgm:t>
    </dgm:pt>
    <dgm:pt modelId="{F229AE67-3DC8-40A1-8BFB-C86FCF18125A}">
      <dgm:prSet custT="1"/>
      <dgm:spPr/>
      <dgm:t>
        <a:bodyPr/>
        <a:lstStyle/>
        <a:p>
          <a:r>
            <a:rPr lang="ru-RU" sz="1200" dirty="0" smtClean="0"/>
            <a:t>Удовлетворенность получателей услуг</a:t>
          </a:r>
          <a:endParaRPr lang="ru-RU" sz="1200" dirty="0"/>
        </a:p>
      </dgm:t>
    </dgm:pt>
    <dgm:pt modelId="{DFEFEA37-33BF-42F4-B8D1-94D81B859612}" type="sibTrans" cxnId="{8C1BAE6C-983F-47D4-8267-7F6573C746EF}">
      <dgm:prSet/>
      <dgm:spPr/>
      <dgm:t>
        <a:bodyPr/>
        <a:lstStyle/>
        <a:p>
          <a:endParaRPr lang="ru-RU"/>
        </a:p>
      </dgm:t>
    </dgm:pt>
    <dgm:pt modelId="{A9327A62-BD13-44B7-B19E-73DF4C332467}" type="parTrans" cxnId="{8C1BAE6C-983F-47D4-8267-7F6573C746EF}">
      <dgm:prSet/>
      <dgm:spPr/>
      <dgm:t>
        <a:bodyPr/>
        <a:lstStyle/>
        <a:p>
          <a:endParaRPr lang="ru-RU"/>
        </a:p>
      </dgm:t>
    </dgm:pt>
    <dgm:pt modelId="{7B7C9C00-EEEB-43DD-AE16-276F990C671F}">
      <dgm:prSet custT="1"/>
      <dgm:spPr/>
      <dgm:t>
        <a:bodyPr/>
        <a:lstStyle/>
        <a:p>
          <a:endParaRPr lang="ru-RU" sz="1200" dirty="0"/>
        </a:p>
      </dgm:t>
    </dgm:pt>
    <dgm:pt modelId="{AF674436-D7A7-4648-88C4-BA59AB89815E}" type="parTrans" cxnId="{D11219FD-F5B8-489A-B1B7-3340F2381C97}">
      <dgm:prSet/>
      <dgm:spPr/>
      <dgm:t>
        <a:bodyPr/>
        <a:lstStyle/>
        <a:p>
          <a:endParaRPr lang="ru-RU"/>
        </a:p>
      </dgm:t>
    </dgm:pt>
    <dgm:pt modelId="{31EB65E8-F731-45EC-ADF8-82F0EAC59DAD}" type="sibTrans" cxnId="{D11219FD-F5B8-489A-B1B7-3340F2381C97}">
      <dgm:prSet/>
      <dgm:spPr/>
      <dgm:t>
        <a:bodyPr/>
        <a:lstStyle/>
        <a:p>
          <a:endParaRPr lang="ru-RU"/>
        </a:p>
      </dgm:t>
    </dgm:pt>
    <dgm:pt modelId="{02F9A38F-ADEB-4548-B6C2-8BA19DEF3DC5}">
      <dgm:prSet custT="1"/>
      <dgm:spPr/>
      <dgm:t>
        <a:bodyPr/>
        <a:lstStyle/>
        <a:p>
          <a:r>
            <a:rPr lang="ru-RU" sz="1000" dirty="0" smtClean="0"/>
            <a:t>ФЗ 442, инструкции, приказы, тарифы</a:t>
          </a:r>
          <a:endParaRPr lang="ru-RU" sz="1000" dirty="0"/>
        </a:p>
      </dgm:t>
    </dgm:pt>
    <dgm:pt modelId="{DD25A771-3AF2-4E38-9945-67BCBECC9A69}" type="parTrans" cxnId="{4E0BE47F-D6CF-4588-A5F6-8DBD16699449}">
      <dgm:prSet/>
      <dgm:spPr/>
      <dgm:t>
        <a:bodyPr/>
        <a:lstStyle/>
        <a:p>
          <a:endParaRPr lang="ru-RU"/>
        </a:p>
      </dgm:t>
    </dgm:pt>
    <dgm:pt modelId="{FB96C823-AEAF-4A16-819A-4058AB71E8CD}" type="sibTrans" cxnId="{4E0BE47F-D6CF-4588-A5F6-8DBD16699449}">
      <dgm:prSet/>
      <dgm:spPr/>
      <dgm:t>
        <a:bodyPr/>
        <a:lstStyle/>
        <a:p>
          <a:endParaRPr lang="ru-RU"/>
        </a:p>
      </dgm:t>
    </dgm:pt>
    <dgm:pt modelId="{1394421E-65A0-4DB8-8763-1B9547B1607A}">
      <dgm:prSet phldrT="[Текст]" custT="1"/>
      <dgm:spPr/>
      <dgm:t>
        <a:bodyPr/>
        <a:lstStyle/>
        <a:p>
          <a:r>
            <a:rPr lang="ru-RU" sz="1200" dirty="0" smtClean="0"/>
            <a:t>Гранты</a:t>
          </a:r>
          <a:endParaRPr lang="ru-RU" sz="1200" dirty="0"/>
        </a:p>
      </dgm:t>
    </dgm:pt>
    <dgm:pt modelId="{7898427C-27C9-4804-910F-2D5761B9FDCE}" type="parTrans" cxnId="{C223BF92-0B33-49C4-AD2C-7343DE72C708}">
      <dgm:prSet/>
      <dgm:spPr/>
      <dgm:t>
        <a:bodyPr/>
        <a:lstStyle/>
        <a:p>
          <a:endParaRPr lang="ru-RU"/>
        </a:p>
      </dgm:t>
    </dgm:pt>
    <dgm:pt modelId="{B79B5D2E-FB5C-4BE2-8DA1-A707718D79C4}" type="sibTrans" cxnId="{C223BF92-0B33-49C4-AD2C-7343DE72C708}">
      <dgm:prSet/>
      <dgm:spPr/>
      <dgm:t>
        <a:bodyPr/>
        <a:lstStyle/>
        <a:p>
          <a:endParaRPr lang="ru-RU"/>
        </a:p>
      </dgm:t>
    </dgm:pt>
    <dgm:pt modelId="{6AF67822-A61E-4DD5-A80E-C43F8A67BF16}">
      <dgm:prSet custT="1"/>
      <dgm:spPr/>
      <dgm:t>
        <a:bodyPr/>
        <a:lstStyle/>
        <a:p>
          <a:endParaRPr lang="ru-RU" sz="1200" dirty="0"/>
        </a:p>
      </dgm:t>
    </dgm:pt>
    <dgm:pt modelId="{C26DD9F0-1EF2-4861-8B2B-82CD4AB2FA69}" type="parTrans" cxnId="{908B0438-D08E-445F-856A-20236A958EEC}">
      <dgm:prSet/>
      <dgm:spPr/>
      <dgm:t>
        <a:bodyPr/>
        <a:lstStyle/>
        <a:p>
          <a:endParaRPr lang="ru-RU"/>
        </a:p>
      </dgm:t>
    </dgm:pt>
    <dgm:pt modelId="{91CA6E0E-1AE5-4416-B73B-9DBE0E36692C}" type="sibTrans" cxnId="{908B0438-D08E-445F-856A-20236A958EEC}">
      <dgm:prSet/>
      <dgm:spPr/>
      <dgm:t>
        <a:bodyPr/>
        <a:lstStyle/>
        <a:p>
          <a:endParaRPr lang="ru-RU"/>
        </a:p>
      </dgm:t>
    </dgm:pt>
    <dgm:pt modelId="{8E938320-CF59-46C2-8E34-6377C580CC17}">
      <dgm:prSet phldrT="[Текст]" custT="1"/>
      <dgm:spPr/>
      <dgm:t>
        <a:bodyPr/>
        <a:lstStyle/>
        <a:p>
          <a:r>
            <a:rPr lang="ru-RU" sz="1200" dirty="0" smtClean="0"/>
            <a:t> Коллеги</a:t>
          </a:r>
          <a:endParaRPr lang="ru-RU" sz="1200" dirty="0"/>
        </a:p>
      </dgm:t>
    </dgm:pt>
    <dgm:pt modelId="{BAC1D43C-8914-4AA0-91F9-976607007990}" type="parTrans" cxnId="{46568429-5AC3-4E19-8343-D2622ED5AD9C}">
      <dgm:prSet/>
      <dgm:spPr/>
      <dgm:t>
        <a:bodyPr/>
        <a:lstStyle/>
        <a:p>
          <a:endParaRPr lang="ru-RU"/>
        </a:p>
      </dgm:t>
    </dgm:pt>
    <dgm:pt modelId="{E63A160B-4724-4B3B-A64A-764D3BC0EDD0}" type="sibTrans" cxnId="{46568429-5AC3-4E19-8343-D2622ED5AD9C}">
      <dgm:prSet/>
      <dgm:spPr/>
      <dgm:t>
        <a:bodyPr/>
        <a:lstStyle/>
        <a:p>
          <a:endParaRPr lang="ru-RU"/>
        </a:p>
      </dgm:t>
    </dgm:pt>
    <dgm:pt modelId="{A7CD0405-C438-4205-8140-F8D4481DBA55}">
      <dgm:prSet/>
      <dgm:spPr/>
      <dgm:t>
        <a:bodyPr/>
        <a:lstStyle/>
        <a:p>
          <a:r>
            <a:rPr lang="ru-RU" dirty="0" smtClean="0"/>
            <a:t>Зачем?</a:t>
          </a:r>
          <a:endParaRPr lang="ru-RU" dirty="0"/>
        </a:p>
      </dgm:t>
    </dgm:pt>
    <dgm:pt modelId="{362DED98-1EC1-4CF7-8F5E-B69B9CBA5F2A}" type="parTrans" cxnId="{2CA63F96-67E0-4198-9EAB-376C32C3A49D}">
      <dgm:prSet/>
      <dgm:spPr/>
      <dgm:t>
        <a:bodyPr/>
        <a:lstStyle/>
        <a:p>
          <a:endParaRPr lang="ru-RU"/>
        </a:p>
      </dgm:t>
    </dgm:pt>
    <dgm:pt modelId="{573C5759-D04C-4A84-A95D-15D1268EAA04}" type="sibTrans" cxnId="{2CA63F96-67E0-4198-9EAB-376C32C3A49D}">
      <dgm:prSet/>
      <dgm:spPr/>
      <dgm:t>
        <a:bodyPr/>
        <a:lstStyle/>
        <a:p>
          <a:endParaRPr lang="ru-RU"/>
        </a:p>
      </dgm:t>
    </dgm:pt>
    <dgm:pt modelId="{B5E8CF63-82C5-4FB1-A2E4-7DC9FB351749}">
      <dgm:prSet custT="1"/>
      <dgm:spPr/>
      <dgm:t>
        <a:bodyPr/>
        <a:lstStyle/>
        <a:p>
          <a:r>
            <a:rPr lang="ru-RU" sz="1200" dirty="0" smtClean="0"/>
            <a:t>Социальная политика государства, региона, потребности граждан</a:t>
          </a:r>
          <a:endParaRPr lang="ru-RU" sz="1200" dirty="0"/>
        </a:p>
      </dgm:t>
    </dgm:pt>
    <dgm:pt modelId="{81487040-FDF7-4D08-8DFB-13C46A50B757}" type="parTrans" cxnId="{C4903E7F-A5D6-4848-94DA-216C2F593498}">
      <dgm:prSet/>
      <dgm:spPr/>
      <dgm:t>
        <a:bodyPr/>
        <a:lstStyle/>
        <a:p>
          <a:endParaRPr lang="ru-RU"/>
        </a:p>
      </dgm:t>
    </dgm:pt>
    <dgm:pt modelId="{10222D9D-B7AE-4D28-A98E-0FA73432367B}" type="sibTrans" cxnId="{C4903E7F-A5D6-4848-94DA-216C2F593498}">
      <dgm:prSet/>
      <dgm:spPr/>
      <dgm:t>
        <a:bodyPr/>
        <a:lstStyle/>
        <a:p>
          <a:endParaRPr lang="ru-RU"/>
        </a:p>
      </dgm:t>
    </dgm:pt>
    <dgm:pt modelId="{35DADD16-B3B5-4E3A-BBD2-8E4E13AF84F3}">
      <dgm:prSet custT="1"/>
      <dgm:spPr/>
      <dgm:t>
        <a:bodyPr/>
        <a:lstStyle/>
        <a:p>
          <a:r>
            <a:rPr lang="ru-RU" sz="1200" dirty="0" smtClean="0"/>
            <a:t>На дому, в условиях полустационара</a:t>
          </a:r>
          <a:endParaRPr lang="ru-RU" sz="1200" dirty="0"/>
        </a:p>
      </dgm:t>
    </dgm:pt>
    <dgm:pt modelId="{7CD113E3-4F00-4D12-A00A-156FF9FE01E1}" type="parTrans" cxnId="{71242F30-5EAD-4A0E-9B01-BEE8F1862041}">
      <dgm:prSet/>
      <dgm:spPr/>
      <dgm:t>
        <a:bodyPr/>
        <a:lstStyle/>
        <a:p>
          <a:endParaRPr lang="ru-RU"/>
        </a:p>
      </dgm:t>
    </dgm:pt>
    <dgm:pt modelId="{ED9804DB-7D52-4ABA-95EE-6ED3AAE308DA}" type="sibTrans" cxnId="{71242F30-5EAD-4A0E-9B01-BEE8F1862041}">
      <dgm:prSet/>
      <dgm:spPr/>
      <dgm:t>
        <a:bodyPr/>
        <a:lstStyle/>
        <a:p>
          <a:endParaRPr lang="ru-RU"/>
        </a:p>
      </dgm:t>
    </dgm:pt>
    <dgm:pt modelId="{D539F77D-AC48-406A-943E-7454DDE1EFFC}">
      <dgm:prSet custT="1"/>
      <dgm:spPr/>
      <dgm:t>
        <a:bodyPr/>
        <a:lstStyle/>
        <a:p>
          <a:r>
            <a:rPr lang="ru-RU" sz="900" dirty="0" smtClean="0"/>
            <a:t> </a:t>
          </a:r>
          <a:r>
            <a:rPr lang="ru-RU" sz="1200" dirty="0" smtClean="0"/>
            <a:t>Процесс, технология ( Технологии, этапы технологий, инструменты)</a:t>
          </a:r>
          <a:endParaRPr lang="ru-RU" sz="1200" dirty="0"/>
        </a:p>
      </dgm:t>
    </dgm:pt>
    <dgm:pt modelId="{DD1A98C0-812A-4492-AECA-6459429CD847}" type="parTrans" cxnId="{BD429D89-030B-41EF-96D3-7580EF0FDE0B}">
      <dgm:prSet/>
      <dgm:spPr/>
      <dgm:t>
        <a:bodyPr/>
        <a:lstStyle/>
        <a:p>
          <a:endParaRPr lang="ru-RU"/>
        </a:p>
      </dgm:t>
    </dgm:pt>
    <dgm:pt modelId="{EFEF7A30-384B-493B-B39F-5842FEB4B32F}" type="sibTrans" cxnId="{BD429D89-030B-41EF-96D3-7580EF0FDE0B}">
      <dgm:prSet/>
      <dgm:spPr/>
      <dgm:t>
        <a:bodyPr/>
        <a:lstStyle/>
        <a:p>
          <a:endParaRPr lang="ru-RU"/>
        </a:p>
      </dgm:t>
    </dgm:pt>
    <dgm:pt modelId="{0B5B3218-4EA6-4946-BBDC-F94FFA779A0F}">
      <dgm:prSet custT="1"/>
      <dgm:spPr/>
      <dgm:t>
        <a:bodyPr/>
        <a:lstStyle/>
        <a:p>
          <a:r>
            <a:rPr lang="ru-RU" sz="1000" dirty="0" smtClean="0"/>
            <a:t>База знаний</a:t>
          </a:r>
          <a:endParaRPr lang="ru-RU" sz="1000" dirty="0"/>
        </a:p>
      </dgm:t>
    </dgm:pt>
    <dgm:pt modelId="{72936BF2-3AF2-4E30-82DC-6E9846B61AF5}" type="parTrans" cxnId="{7D3F07E0-D942-4230-A3AA-C7F7C3A6D829}">
      <dgm:prSet/>
      <dgm:spPr/>
      <dgm:t>
        <a:bodyPr/>
        <a:lstStyle/>
        <a:p>
          <a:endParaRPr lang="ru-RU"/>
        </a:p>
      </dgm:t>
    </dgm:pt>
    <dgm:pt modelId="{1317A469-089D-45C4-B889-7DF16A002A58}" type="sibTrans" cxnId="{7D3F07E0-D942-4230-A3AA-C7F7C3A6D829}">
      <dgm:prSet/>
      <dgm:spPr/>
      <dgm:t>
        <a:bodyPr/>
        <a:lstStyle/>
        <a:p>
          <a:endParaRPr lang="ru-RU"/>
        </a:p>
      </dgm:t>
    </dgm:pt>
    <dgm:pt modelId="{5FD316F6-AEC4-49FB-94D2-611453A05833}">
      <dgm:prSet phldrT="[Текст]" custT="1"/>
      <dgm:spPr/>
      <dgm:t>
        <a:bodyPr/>
        <a:lstStyle/>
        <a:p>
          <a:r>
            <a:rPr lang="ru-RU" sz="1200" dirty="0" smtClean="0"/>
            <a:t>Получатели услуг (Особенности и потребности)</a:t>
          </a:r>
          <a:endParaRPr lang="ru-RU" sz="1200" dirty="0"/>
        </a:p>
      </dgm:t>
    </dgm:pt>
    <dgm:pt modelId="{8FFE9A1C-545E-49E1-8681-6542A1244237}" type="parTrans" cxnId="{AC759B85-7994-447A-A2C8-925A8E25CEBE}">
      <dgm:prSet/>
      <dgm:spPr/>
      <dgm:t>
        <a:bodyPr/>
        <a:lstStyle/>
        <a:p>
          <a:endParaRPr lang="ru-RU"/>
        </a:p>
      </dgm:t>
    </dgm:pt>
    <dgm:pt modelId="{A385E936-2214-4ABA-BF16-EE433BB878D2}" type="sibTrans" cxnId="{AC759B85-7994-447A-A2C8-925A8E25CEBE}">
      <dgm:prSet/>
      <dgm:spPr/>
      <dgm:t>
        <a:bodyPr/>
        <a:lstStyle/>
        <a:p>
          <a:endParaRPr lang="ru-RU"/>
        </a:p>
      </dgm:t>
    </dgm:pt>
    <dgm:pt modelId="{565024ED-474C-4852-AE3B-98B5E7E70111}">
      <dgm:prSet phldrT="[Текст]" custT="1"/>
      <dgm:spPr/>
      <dgm:t>
        <a:bodyPr/>
        <a:lstStyle/>
        <a:p>
          <a:r>
            <a:rPr lang="ru-RU" sz="1200" dirty="0" smtClean="0"/>
            <a:t>Общество</a:t>
          </a:r>
          <a:endParaRPr lang="ru-RU" sz="1200" dirty="0"/>
        </a:p>
      </dgm:t>
    </dgm:pt>
    <dgm:pt modelId="{B94DAB90-0F7A-49ED-9E6F-3A020284C7D3}" type="parTrans" cxnId="{15B9D801-015D-4733-A710-D614A5D99D23}">
      <dgm:prSet/>
      <dgm:spPr/>
      <dgm:t>
        <a:bodyPr/>
        <a:lstStyle/>
        <a:p>
          <a:endParaRPr lang="ru-RU"/>
        </a:p>
      </dgm:t>
    </dgm:pt>
    <dgm:pt modelId="{BAA48694-25A6-490C-86AF-5C6BA97B5A7C}" type="sibTrans" cxnId="{15B9D801-015D-4733-A710-D614A5D99D23}">
      <dgm:prSet/>
      <dgm:spPr/>
      <dgm:t>
        <a:bodyPr/>
        <a:lstStyle/>
        <a:p>
          <a:endParaRPr lang="ru-RU"/>
        </a:p>
      </dgm:t>
    </dgm:pt>
    <dgm:pt modelId="{5B75FC17-DA1D-4583-9D22-4F17B6708993}">
      <dgm:prSet custT="1"/>
      <dgm:spPr/>
      <dgm:t>
        <a:bodyPr/>
        <a:lstStyle/>
        <a:p>
          <a:r>
            <a:rPr lang="ru-RU" sz="1000" dirty="0" smtClean="0"/>
            <a:t>Результаты диагностики</a:t>
          </a:r>
          <a:endParaRPr lang="ru-RU" sz="1000" dirty="0"/>
        </a:p>
      </dgm:t>
    </dgm:pt>
    <dgm:pt modelId="{1AD6C1EE-027C-457B-A3BB-331039DEAFFA}" type="parTrans" cxnId="{B9A971EC-DDB5-41D1-812C-FE71B84C8C7F}">
      <dgm:prSet/>
      <dgm:spPr/>
      <dgm:t>
        <a:bodyPr/>
        <a:lstStyle/>
        <a:p>
          <a:endParaRPr lang="ru-RU"/>
        </a:p>
      </dgm:t>
    </dgm:pt>
    <dgm:pt modelId="{5D665C00-FFC5-49A4-A981-143833FD9239}" type="sibTrans" cxnId="{B9A971EC-DDB5-41D1-812C-FE71B84C8C7F}">
      <dgm:prSet/>
      <dgm:spPr/>
      <dgm:t>
        <a:bodyPr/>
        <a:lstStyle/>
        <a:p>
          <a:endParaRPr lang="ru-RU"/>
        </a:p>
      </dgm:t>
    </dgm:pt>
    <dgm:pt modelId="{DF956DBD-1A29-4AE5-9823-F88E075CCC77}" type="pres">
      <dgm:prSet presAssocID="{D0A73071-C12A-4764-9E01-1952A6C2AFB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F210257-B185-4B7E-8036-98F4B8E5A699}" type="pres">
      <dgm:prSet presAssocID="{A7CD0405-C438-4205-8140-F8D4481DBA55}" presName="linNode" presStyleCnt="0"/>
      <dgm:spPr/>
    </dgm:pt>
    <dgm:pt modelId="{CCDB71D5-8784-42AB-A5D9-3E40C7699334}" type="pres">
      <dgm:prSet presAssocID="{A7CD0405-C438-4205-8140-F8D4481DBA55}" presName="parent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79B5CD-4A04-4638-A156-F67D7743EE6F}" type="pres">
      <dgm:prSet presAssocID="{A7CD0405-C438-4205-8140-F8D4481DBA55}" presName="childShp" presStyleLbl="bg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A0EA4-26AC-41C3-A123-4E2BE7441EA9}" type="pres">
      <dgm:prSet presAssocID="{573C5759-D04C-4A84-A95D-15D1268EAA04}" presName="spacing" presStyleCnt="0"/>
      <dgm:spPr/>
    </dgm:pt>
    <dgm:pt modelId="{3E766EA6-ED11-4E69-8EFF-97D2CFB73264}" type="pres">
      <dgm:prSet presAssocID="{43DF7784-D6B4-44F6-BAFB-784070DD683C}" presName="linNode" presStyleCnt="0"/>
      <dgm:spPr/>
    </dgm:pt>
    <dgm:pt modelId="{9EB39E71-D299-48F7-84A2-D12A50C137C9}" type="pres">
      <dgm:prSet presAssocID="{43DF7784-D6B4-44F6-BAFB-784070DD683C}" presName="parent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1A50CB-DF05-470C-8B2B-ED3B675D63B7}" type="pres">
      <dgm:prSet presAssocID="{43DF7784-D6B4-44F6-BAFB-784070DD683C}" presName="childShp" presStyleLbl="bgAccFollowNode1" presStyleIdx="1" presStyleCnt="7" custScaleY="137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03DDC-86C2-4574-9181-F4DC6608C4C0}" type="pres">
      <dgm:prSet presAssocID="{10A4B971-86C4-46CB-B2FE-91A634649083}" presName="spacing" presStyleCnt="0"/>
      <dgm:spPr/>
    </dgm:pt>
    <dgm:pt modelId="{A2E443C8-A68F-4D8B-90AC-CC5098B56B29}" type="pres">
      <dgm:prSet presAssocID="{0FE26C3D-8F3B-4E9D-9F2C-27A891579A1F}" presName="linNode" presStyleCnt="0"/>
      <dgm:spPr/>
    </dgm:pt>
    <dgm:pt modelId="{4CB7F5BD-1611-485F-9D5D-1440C8D8E93C}" type="pres">
      <dgm:prSet presAssocID="{0FE26C3D-8F3B-4E9D-9F2C-27A891579A1F}" presName="parent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01DE5C-2303-4302-B634-7BFAEC628B7C}" type="pres">
      <dgm:prSet presAssocID="{0FE26C3D-8F3B-4E9D-9F2C-27A891579A1F}" presName="childShp" presStyleLbl="bgAccFollowNode1" presStyleIdx="2" presStyleCnt="7" custScaleY="127337" custLinFactNeighborX="1128" custLinFactNeighborY="-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993FEC-C4D7-4845-8A9D-B368B4C7689F}" type="pres">
      <dgm:prSet presAssocID="{11D544B3-F73E-442A-8F2A-A40CACE12E3E}" presName="spacing" presStyleCnt="0"/>
      <dgm:spPr/>
    </dgm:pt>
    <dgm:pt modelId="{1EA9EE1E-AC04-4E2E-B35C-4A5FBB8DA0FF}" type="pres">
      <dgm:prSet presAssocID="{C6D5DDD3-9355-47C9-ABCE-E9DF4ED38B7B}" presName="linNode" presStyleCnt="0"/>
      <dgm:spPr/>
    </dgm:pt>
    <dgm:pt modelId="{4D8A0067-E66D-4657-BEBE-54818970A668}" type="pres">
      <dgm:prSet presAssocID="{C6D5DDD3-9355-47C9-ABCE-E9DF4ED38B7B}" presName="parent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6E8C2-6469-474E-9549-2453640A713F}" type="pres">
      <dgm:prSet presAssocID="{C6D5DDD3-9355-47C9-ABCE-E9DF4ED38B7B}" presName="childShp" presStyleLbl="bgAccFollowNode1" presStyleIdx="3" presStyleCnt="7" custScaleY="151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C0DCD-DEE1-4E91-9EA5-AC9449B1E652}" type="pres">
      <dgm:prSet presAssocID="{50747E9D-3B86-4B70-91BE-1BCCE7CC423D}" presName="spacing" presStyleCnt="0"/>
      <dgm:spPr/>
    </dgm:pt>
    <dgm:pt modelId="{43B6CA57-52E3-4F3E-9364-EB9718500A6D}" type="pres">
      <dgm:prSet presAssocID="{D7FBFE3B-FCED-4E60-BBF6-2D6EBAE2B6DA}" presName="linNode" presStyleCnt="0"/>
      <dgm:spPr/>
    </dgm:pt>
    <dgm:pt modelId="{1A11DD40-0900-4046-B8B7-03FD76BED11A}" type="pres">
      <dgm:prSet presAssocID="{D7FBFE3B-FCED-4E60-BBF6-2D6EBAE2B6DA}" presName="parent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CC4E5-5DD4-470D-B792-FA02E5A3D39F}" type="pres">
      <dgm:prSet presAssocID="{D7FBFE3B-FCED-4E60-BBF6-2D6EBAE2B6DA}" presName="childShp" presStyleLbl="bg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9650F-4D6E-47D1-813F-956075855B3A}" type="pres">
      <dgm:prSet presAssocID="{EEE080CF-591E-497C-A8F8-57E3967587E9}" presName="spacing" presStyleCnt="0"/>
      <dgm:spPr/>
    </dgm:pt>
    <dgm:pt modelId="{A3A0CAD7-DB8D-4146-B8E6-27242ECA761F}" type="pres">
      <dgm:prSet presAssocID="{6B71B08D-895D-4B5A-B55B-B33DDE66F8B3}" presName="linNode" presStyleCnt="0"/>
      <dgm:spPr/>
    </dgm:pt>
    <dgm:pt modelId="{1674E9A2-B8E7-4E22-B41B-4F1736EC70E0}" type="pres">
      <dgm:prSet presAssocID="{6B71B08D-895D-4B5A-B55B-B33DDE66F8B3}" presName="parent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943EC-9EDD-459D-9D81-65E1881E4163}" type="pres">
      <dgm:prSet presAssocID="{6B71B08D-895D-4B5A-B55B-B33DDE66F8B3}" presName="childShp" presStyleLbl="bg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CD9C07-7878-4466-83FE-BDD78B71A50A}" type="pres">
      <dgm:prSet presAssocID="{80FFD50D-B15E-4597-88EA-DEB80D61CD2A}" presName="spacing" presStyleCnt="0"/>
      <dgm:spPr/>
    </dgm:pt>
    <dgm:pt modelId="{A9462333-62FF-4BB6-8698-FF9584EAFBD3}" type="pres">
      <dgm:prSet presAssocID="{F147D780-9788-4425-9F2B-A565FD0C6114}" presName="linNode" presStyleCnt="0"/>
      <dgm:spPr/>
    </dgm:pt>
    <dgm:pt modelId="{6C89D3E3-6ED3-4A8F-AC64-F5429E382892}" type="pres">
      <dgm:prSet presAssocID="{F147D780-9788-4425-9F2B-A565FD0C6114}" presName="parent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B5009-191E-43FC-B04D-4FC1ABB61F49}" type="pres">
      <dgm:prSet presAssocID="{F147D780-9788-4425-9F2B-A565FD0C6114}" presName="childShp" presStyleLbl="bgAccFollowNode1" presStyleIdx="6" presStyleCnt="7" custLinFactNeighborX="1128" custLinFactNeighborY="-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9F5624-BB28-4B6B-B3C1-47CF2FE168F9}" type="presOf" srcId="{B5E8CF63-82C5-4FB1-A2E4-7DC9FB351749}" destId="{1D79B5CD-4A04-4638-A156-F67D7743EE6F}" srcOrd="0" destOrd="0" presId="urn:microsoft.com/office/officeart/2005/8/layout/vList6"/>
    <dgm:cxn modelId="{A28C7F65-17B3-485E-8FD0-8B6734FD279A}" srcId="{0FE26C3D-8F3B-4E9D-9F2C-27A891579A1F}" destId="{2871BF7B-682A-4B5C-9E80-EF8F6C89ED4F}" srcOrd="1" destOrd="0" parTransId="{94B2DBD2-8889-4FC6-934C-3CBB4A8F0A86}" sibTransId="{7728E9E6-6C88-450E-A1FF-47DF1167FBF4}"/>
    <dgm:cxn modelId="{7D3F07E0-D942-4230-A3AA-C7F7C3A6D829}" srcId="{F147D780-9788-4425-9F2B-A565FD0C6114}" destId="{0B5B3218-4EA6-4946-BBDC-F94FFA779A0F}" srcOrd="2" destOrd="0" parTransId="{72936BF2-3AF2-4E30-82DC-6E9846B61AF5}" sibTransId="{1317A469-089D-45C4-B889-7DF16A002A58}"/>
    <dgm:cxn modelId="{38F35409-8C7D-44EB-A278-46BE6D4BE582}" type="presOf" srcId="{D7FBFE3B-FCED-4E60-BBF6-2D6EBAE2B6DA}" destId="{1A11DD40-0900-4046-B8B7-03FD76BED11A}" srcOrd="0" destOrd="0" presId="urn:microsoft.com/office/officeart/2005/8/layout/vList6"/>
    <dgm:cxn modelId="{26D735DD-CB0C-4418-864D-C67CA8FED5BE}" type="presOf" srcId="{43DF7784-D6B4-44F6-BAFB-784070DD683C}" destId="{9EB39E71-D299-48F7-84A2-D12A50C137C9}" srcOrd="0" destOrd="0" presId="urn:microsoft.com/office/officeart/2005/8/layout/vList6"/>
    <dgm:cxn modelId="{1B02AD3F-1132-4D88-86C8-4837922BE56C}" type="presOf" srcId="{6AF67822-A61E-4DD5-A80E-C43F8A67BF16}" destId="{9716E8C2-6469-474E-9549-2453640A713F}" srcOrd="0" destOrd="2" presId="urn:microsoft.com/office/officeart/2005/8/layout/vList6"/>
    <dgm:cxn modelId="{908B0438-D08E-445F-856A-20236A958EEC}" srcId="{C6D5DDD3-9355-47C9-ABCE-E9DF4ED38B7B}" destId="{6AF67822-A61E-4DD5-A80E-C43F8A67BF16}" srcOrd="2" destOrd="0" parTransId="{C26DD9F0-1EF2-4861-8B2B-82CD4AB2FA69}" sibTransId="{91CA6E0E-1AE5-4416-B73B-9DBE0E36692C}"/>
    <dgm:cxn modelId="{47DFF7BF-0052-46B7-9A31-A0006A048F13}" srcId="{D0A73071-C12A-4764-9E01-1952A6C2AFBF}" destId="{43DF7784-D6B4-44F6-BAFB-784070DD683C}" srcOrd="1" destOrd="0" parTransId="{BC8E23A9-F399-469C-8AA4-966EA802FB55}" sibTransId="{10A4B971-86C4-46CB-B2FE-91A634649083}"/>
    <dgm:cxn modelId="{4A2BA272-CA19-4941-A627-8C5FEB299E92}" type="presOf" srcId="{D0A73071-C12A-4764-9E01-1952A6C2AFBF}" destId="{DF956DBD-1A29-4AE5-9823-F88E075CCC77}" srcOrd="0" destOrd="0" presId="urn:microsoft.com/office/officeart/2005/8/layout/vList6"/>
    <dgm:cxn modelId="{15B9D801-015D-4733-A710-D614A5D99D23}" srcId="{43DF7784-D6B4-44F6-BAFB-784070DD683C}" destId="{565024ED-474C-4852-AE3B-98B5E7E70111}" srcOrd="2" destOrd="0" parTransId="{B94DAB90-0F7A-49ED-9E6F-3A020284C7D3}" sibTransId="{BAA48694-25A6-490C-86AF-5C6BA97B5A7C}"/>
    <dgm:cxn modelId="{C223BF92-0B33-49C4-AD2C-7343DE72C708}" srcId="{0FE26C3D-8F3B-4E9D-9F2C-27A891579A1F}" destId="{1394421E-65A0-4DB8-8763-1B9547B1607A}" srcOrd="2" destOrd="0" parTransId="{7898427C-27C9-4804-910F-2D5761B9FDCE}" sibTransId="{B79B5D2E-FB5C-4BE2-8DA1-A707718D79C4}"/>
    <dgm:cxn modelId="{74EFD353-D0EF-4576-A9DE-35A389C6155B}" srcId="{D0A73071-C12A-4764-9E01-1952A6C2AFBF}" destId="{6B71B08D-895D-4B5A-B55B-B33DDE66F8B3}" srcOrd="5" destOrd="0" parTransId="{60FB5CCA-277E-4C81-BA6E-2B33F7685064}" sibTransId="{80FFD50D-B15E-4597-88EA-DEB80D61CD2A}"/>
    <dgm:cxn modelId="{61A4D535-A473-44BB-B32C-6286FCDF0E3D}" type="presOf" srcId="{5FD316F6-AEC4-49FB-94D2-611453A05833}" destId="{B71A50CB-DF05-470C-8B2B-ED3B675D63B7}" srcOrd="0" destOrd="1" presId="urn:microsoft.com/office/officeart/2005/8/layout/vList6"/>
    <dgm:cxn modelId="{959EB989-51A7-4708-B284-1C661C12ACFF}" srcId="{C6D5DDD3-9355-47C9-ABCE-E9DF4ED38B7B}" destId="{B113B9D1-43AB-48D2-97DA-B688EF12D69A}" srcOrd="0" destOrd="0" parTransId="{B3A943D7-993A-4C0F-A912-7E15A41A44DD}" sibTransId="{43E4CE7F-30F4-4CB5-924E-3577A5522198}"/>
    <dgm:cxn modelId="{4471A91B-A77B-4398-9E03-5840F03D1AB2}" type="presOf" srcId="{C1D70EDD-C115-449C-B63B-F99E69CE2F16}" destId="{CA01DE5C-2303-4302-B634-7BFAEC628B7C}" srcOrd="0" destOrd="0" presId="urn:microsoft.com/office/officeart/2005/8/layout/vList6"/>
    <dgm:cxn modelId="{69CFB983-0661-43E1-8836-44929B159C8C}" type="presOf" srcId="{D539F77D-AC48-406A-943E-7454DDE1EFFC}" destId="{E76943EC-9EDD-459D-9D81-65E1881E4163}" srcOrd="0" destOrd="0" presId="urn:microsoft.com/office/officeart/2005/8/layout/vList6"/>
    <dgm:cxn modelId="{90147295-3293-476C-9643-5C7A807CEB78}" type="presOf" srcId="{B113B9D1-43AB-48D2-97DA-B688EF12D69A}" destId="{9716E8C2-6469-474E-9549-2453640A713F}" srcOrd="0" destOrd="0" presId="urn:microsoft.com/office/officeart/2005/8/layout/vList6"/>
    <dgm:cxn modelId="{2BB348F4-5ED3-4361-B76E-35924EA0CED1}" type="presOf" srcId="{1394421E-65A0-4DB8-8763-1B9547B1607A}" destId="{CA01DE5C-2303-4302-B634-7BFAEC628B7C}" srcOrd="0" destOrd="2" presId="urn:microsoft.com/office/officeart/2005/8/layout/vList6"/>
    <dgm:cxn modelId="{2DBCA912-146B-4D17-BEDC-C8FF1D6D6DFC}" srcId="{D0A73071-C12A-4764-9E01-1952A6C2AFBF}" destId="{0FE26C3D-8F3B-4E9D-9F2C-27A891579A1F}" srcOrd="2" destOrd="0" parTransId="{ADC4915D-0D71-4BBE-883F-B4F713E81238}" sibTransId="{11D544B3-F73E-442A-8F2A-A40CACE12E3E}"/>
    <dgm:cxn modelId="{CB63D3BE-9B8D-440F-A82E-7EFDC2C16E7A}" type="presOf" srcId="{938D8495-6511-4208-8458-BB5DF71DC59F}" destId="{1EDCC4E5-5DD4-470D-B792-FA02E5A3D39F}" srcOrd="0" destOrd="0" presId="urn:microsoft.com/office/officeart/2005/8/layout/vList6"/>
    <dgm:cxn modelId="{79F2379D-C6A1-4A28-8623-476348ECD93D}" srcId="{D0A73071-C12A-4764-9E01-1952A6C2AFBF}" destId="{F147D780-9788-4425-9F2B-A565FD0C6114}" srcOrd="6" destOrd="0" parTransId="{1046C921-1A99-4670-9271-318B782B48B4}" sibTransId="{73E5A8BF-C13D-47A4-96F3-C155A836B2ED}"/>
    <dgm:cxn modelId="{8C1BAE6C-983F-47D4-8267-7F6573C746EF}" srcId="{D7FBFE3B-FCED-4E60-BBF6-2D6EBAE2B6DA}" destId="{F229AE67-3DC8-40A1-8BFB-C86FCF18125A}" srcOrd="1" destOrd="0" parTransId="{A9327A62-BD13-44B7-B19E-73DF4C332467}" sibTransId="{DFEFEA37-33BF-42F4-B8D1-94D81B859612}"/>
    <dgm:cxn modelId="{D11219FD-F5B8-489A-B1B7-3340F2381C97}" srcId="{C6D5DDD3-9355-47C9-ABCE-E9DF4ED38B7B}" destId="{7B7C9C00-EEEB-43DD-AE16-276F990C671F}" srcOrd="3" destOrd="0" parTransId="{AF674436-D7A7-4648-88C4-BA59AB89815E}" sibTransId="{31EB65E8-F731-45EC-ADF8-82F0EAC59DAD}"/>
    <dgm:cxn modelId="{7DEA370C-C596-4340-A869-553B330157DF}" srcId="{D7FBFE3B-FCED-4E60-BBF6-2D6EBAE2B6DA}" destId="{938D8495-6511-4208-8458-BB5DF71DC59F}" srcOrd="0" destOrd="0" parTransId="{1BBDC827-C298-4F51-8F0B-A61F551BE5AD}" sibTransId="{29E78E66-0CD6-4B8A-9942-90C4E9174520}"/>
    <dgm:cxn modelId="{705B68B3-0D4D-4CD7-ABF1-7DB82EBC7C09}" type="presOf" srcId="{F147D780-9788-4425-9F2B-A565FD0C6114}" destId="{6C89D3E3-6ED3-4A8F-AC64-F5429E382892}" srcOrd="0" destOrd="0" presId="urn:microsoft.com/office/officeart/2005/8/layout/vList6"/>
    <dgm:cxn modelId="{A909E623-CB0A-49DF-AF8C-261D0F40C417}" type="presOf" srcId="{8E938320-CF59-46C2-8E34-6377C580CC17}" destId="{B71A50CB-DF05-470C-8B2B-ED3B675D63B7}" srcOrd="0" destOrd="0" presId="urn:microsoft.com/office/officeart/2005/8/layout/vList6"/>
    <dgm:cxn modelId="{AC759B85-7994-447A-A2C8-925A8E25CEBE}" srcId="{43DF7784-D6B4-44F6-BAFB-784070DD683C}" destId="{5FD316F6-AEC4-49FB-94D2-611453A05833}" srcOrd="1" destOrd="0" parTransId="{8FFE9A1C-545E-49E1-8681-6542A1244237}" sibTransId="{A385E936-2214-4ABA-BF16-EE433BB878D2}"/>
    <dgm:cxn modelId="{4E0BE47F-D6CF-4588-A5F6-8DBD16699449}" srcId="{F147D780-9788-4425-9F2B-A565FD0C6114}" destId="{02F9A38F-ADEB-4548-B6C2-8BA19DEF3DC5}" srcOrd="0" destOrd="0" parTransId="{DD25A771-3AF2-4E38-9945-67BCBECC9A69}" sibTransId="{FB96C823-AEAF-4A16-819A-4058AB71E8CD}"/>
    <dgm:cxn modelId="{D3BEA48B-C14D-4B85-B198-F28ACB8A1EB6}" srcId="{0FE26C3D-8F3B-4E9D-9F2C-27A891579A1F}" destId="{C1D70EDD-C115-449C-B63B-F99E69CE2F16}" srcOrd="0" destOrd="0" parTransId="{9177FB13-514E-4FB8-8C84-D3FFF8FF3839}" sibTransId="{22A5625B-8349-48C7-95E9-7C138D72F13E}"/>
    <dgm:cxn modelId="{A2E5357E-CAF6-45A8-9DDE-6B7718E52887}" type="presOf" srcId="{565024ED-474C-4852-AE3B-98B5E7E70111}" destId="{B71A50CB-DF05-470C-8B2B-ED3B675D63B7}" srcOrd="0" destOrd="2" presId="urn:microsoft.com/office/officeart/2005/8/layout/vList6"/>
    <dgm:cxn modelId="{B9A971EC-DDB5-41D1-812C-FE71B84C8C7F}" srcId="{F147D780-9788-4425-9F2B-A565FD0C6114}" destId="{5B75FC17-DA1D-4583-9D22-4F17B6708993}" srcOrd="1" destOrd="0" parTransId="{1AD6C1EE-027C-457B-A3BB-331039DEAFFA}" sibTransId="{5D665C00-FFC5-49A4-A981-143833FD9239}"/>
    <dgm:cxn modelId="{46568429-5AC3-4E19-8343-D2622ED5AD9C}" srcId="{43DF7784-D6B4-44F6-BAFB-784070DD683C}" destId="{8E938320-CF59-46C2-8E34-6377C580CC17}" srcOrd="0" destOrd="0" parTransId="{BAC1D43C-8914-4AA0-91F9-976607007990}" sibTransId="{E63A160B-4724-4B3B-A64A-764D3BC0EDD0}"/>
    <dgm:cxn modelId="{92C4D8C8-FB26-490B-9691-C8FFD63BA5F6}" type="presOf" srcId="{7B7C9C00-EEEB-43DD-AE16-276F990C671F}" destId="{9716E8C2-6469-474E-9549-2453640A713F}" srcOrd="0" destOrd="3" presId="urn:microsoft.com/office/officeart/2005/8/layout/vList6"/>
    <dgm:cxn modelId="{7F451B9C-AB88-4DCF-A4A0-F556F9BDB62D}" type="presOf" srcId="{0B5B3218-4EA6-4946-BBDC-F94FFA779A0F}" destId="{739B5009-191E-43FC-B04D-4FC1ABB61F49}" srcOrd="0" destOrd="2" presId="urn:microsoft.com/office/officeart/2005/8/layout/vList6"/>
    <dgm:cxn modelId="{59AFE422-E320-4413-AD37-E025E462F6B3}" type="presOf" srcId="{A7CD0405-C438-4205-8140-F8D4481DBA55}" destId="{CCDB71D5-8784-42AB-A5D9-3E40C7699334}" srcOrd="0" destOrd="0" presId="urn:microsoft.com/office/officeart/2005/8/layout/vList6"/>
    <dgm:cxn modelId="{C4903E7F-A5D6-4848-94DA-216C2F593498}" srcId="{A7CD0405-C438-4205-8140-F8D4481DBA55}" destId="{B5E8CF63-82C5-4FB1-A2E4-7DC9FB351749}" srcOrd="0" destOrd="0" parTransId="{81487040-FDF7-4D08-8DFB-13C46A50B757}" sibTransId="{10222D9D-B7AE-4D28-A98E-0FA73432367B}"/>
    <dgm:cxn modelId="{19FBB16E-708E-4F2B-97A6-2F4D0B6B4713}" srcId="{D0A73071-C12A-4764-9E01-1952A6C2AFBF}" destId="{C6D5DDD3-9355-47C9-ABCE-E9DF4ED38B7B}" srcOrd="3" destOrd="0" parTransId="{E3E594CC-207A-4FEB-9A23-EF9621627785}" sibTransId="{50747E9D-3B86-4B70-91BE-1BCCE7CC423D}"/>
    <dgm:cxn modelId="{F1564851-2ED5-409B-9E23-83B664F15AEC}" type="presOf" srcId="{35DADD16-B3B5-4E3A-BBD2-8E4E13AF84F3}" destId="{9716E8C2-6469-474E-9549-2453640A713F}" srcOrd="0" destOrd="1" presId="urn:microsoft.com/office/officeart/2005/8/layout/vList6"/>
    <dgm:cxn modelId="{71242F30-5EAD-4A0E-9B01-BEE8F1862041}" srcId="{C6D5DDD3-9355-47C9-ABCE-E9DF4ED38B7B}" destId="{35DADD16-B3B5-4E3A-BBD2-8E4E13AF84F3}" srcOrd="1" destOrd="0" parTransId="{7CD113E3-4F00-4D12-A00A-156FF9FE01E1}" sibTransId="{ED9804DB-7D52-4ABA-95EE-6ED3AAE308DA}"/>
    <dgm:cxn modelId="{20C5D7B1-7828-4DE3-ABE3-DB6FA077B1EA}" type="presOf" srcId="{02F9A38F-ADEB-4548-B6C2-8BA19DEF3DC5}" destId="{739B5009-191E-43FC-B04D-4FC1ABB61F49}" srcOrd="0" destOrd="0" presId="urn:microsoft.com/office/officeart/2005/8/layout/vList6"/>
    <dgm:cxn modelId="{B490D11F-73D6-4764-95B5-364C37976192}" type="presOf" srcId="{5B75FC17-DA1D-4583-9D22-4F17B6708993}" destId="{739B5009-191E-43FC-B04D-4FC1ABB61F49}" srcOrd="0" destOrd="1" presId="urn:microsoft.com/office/officeart/2005/8/layout/vList6"/>
    <dgm:cxn modelId="{BD429D89-030B-41EF-96D3-7580EF0FDE0B}" srcId="{6B71B08D-895D-4B5A-B55B-B33DDE66F8B3}" destId="{D539F77D-AC48-406A-943E-7454DDE1EFFC}" srcOrd="0" destOrd="0" parTransId="{DD1A98C0-812A-4492-AECA-6459429CD847}" sibTransId="{EFEF7A30-384B-493B-B39F-5842FEB4B32F}"/>
    <dgm:cxn modelId="{135B69E9-A6DE-4369-B6FC-F42E36827FCF}" type="presOf" srcId="{6B71B08D-895D-4B5A-B55B-B33DDE66F8B3}" destId="{1674E9A2-B8E7-4E22-B41B-4F1736EC70E0}" srcOrd="0" destOrd="0" presId="urn:microsoft.com/office/officeart/2005/8/layout/vList6"/>
    <dgm:cxn modelId="{3909F381-8AF7-4456-B6CE-953EC7DE46AF}" type="presOf" srcId="{0FE26C3D-8F3B-4E9D-9F2C-27A891579A1F}" destId="{4CB7F5BD-1611-485F-9D5D-1440C8D8E93C}" srcOrd="0" destOrd="0" presId="urn:microsoft.com/office/officeart/2005/8/layout/vList6"/>
    <dgm:cxn modelId="{087CA2F8-C630-43EE-937A-A549731FD3CC}" type="presOf" srcId="{C6D5DDD3-9355-47C9-ABCE-E9DF4ED38B7B}" destId="{4D8A0067-E66D-4657-BEBE-54818970A668}" srcOrd="0" destOrd="0" presId="urn:microsoft.com/office/officeart/2005/8/layout/vList6"/>
    <dgm:cxn modelId="{3E69E140-370E-47B4-B86A-9192C8CCE80D}" type="presOf" srcId="{F229AE67-3DC8-40A1-8BFB-C86FCF18125A}" destId="{1EDCC4E5-5DD4-470D-B792-FA02E5A3D39F}" srcOrd="0" destOrd="1" presId="urn:microsoft.com/office/officeart/2005/8/layout/vList6"/>
    <dgm:cxn modelId="{2CA63F96-67E0-4198-9EAB-376C32C3A49D}" srcId="{D0A73071-C12A-4764-9E01-1952A6C2AFBF}" destId="{A7CD0405-C438-4205-8140-F8D4481DBA55}" srcOrd="0" destOrd="0" parTransId="{362DED98-1EC1-4CF7-8F5E-B69B9CBA5F2A}" sibTransId="{573C5759-D04C-4A84-A95D-15D1268EAA04}"/>
    <dgm:cxn modelId="{1A7FF78F-33BC-462C-AC07-69FCBAEB4153}" srcId="{D0A73071-C12A-4764-9E01-1952A6C2AFBF}" destId="{D7FBFE3B-FCED-4E60-BBF6-2D6EBAE2B6DA}" srcOrd="4" destOrd="0" parTransId="{F8EE9DD3-3AC1-40D9-8238-A41A47EDDB0F}" sibTransId="{EEE080CF-591E-497C-A8F8-57E3967587E9}"/>
    <dgm:cxn modelId="{EF8C39ED-82E0-49F7-B858-C6F54143C04C}" type="presOf" srcId="{2871BF7B-682A-4B5C-9E80-EF8F6C89ED4F}" destId="{CA01DE5C-2303-4302-B634-7BFAEC628B7C}" srcOrd="0" destOrd="1" presId="urn:microsoft.com/office/officeart/2005/8/layout/vList6"/>
    <dgm:cxn modelId="{FE8385D5-B4E0-4F00-A01A-56B72A0986ED}" type="presParOf" srcId="{DF956DBD-1A29-4AE5-9823-F88E075CCC77}" destId="{CF210257-B185-4B7E-8036-98F4B8E5A699}" srcOrd="0" destOrd="0" presId="urn:microsoft.com/office/officeart/2005/8/layout/vList6"/>
    <dgm:cxn modelId="{15496D6B-8489-41B0-BF64-F17A7F99D57E}" type="presParOf" srcId="{CF210257-B185-4B7E-8036-98F4B8E5A699}" destId="{CCDB71D5-8784-42AB-A5D9-3E40C7699334}" srcOrd="0" destOrd="0" presId="urn:microsoft.com/office/officeart/2005/8/layout/vList6"/>
    <dgm:cxn modelId="{82A6A395-870E-409A-9CF0-D01D1DEE9BD4}" type="presParOf" srcId="{CF210257-B185-4B7E-8036-98F4B8E5A699}" destId="{1D79B5CD-4A04-4638-A156-F67D7743EE6F}" srcOrd="1" destOrd="0" presId="urn:microsoft.com/office/officeart/2005/8/layout/vList6"/>
    <dgm:cxn modelId="{2209C97F-4B41-4C18-9781-4DD2CCFEE3F3}" type="presParOf" srcId="{DF956DBD-1A29-4AE5-9823-F88E075CCC77}" destId="{972A0EA4-26AC-41C3-A123-4E2BE7441EA9}" srcOrd="1" destOrd="0" presId="urn:microsoft.com/office/officeart/2005/8/layout/vList6"/>
    <dgm:cxn modelId="{2151C4CD-A914-4AE4-A754-A548F2041146}" type="presParOf" srcId="{DF956DBD-1A29-4AE5-9823-F88E075CCC77}" destId="{3E766EA6-ED11-4E69-8EFF-97D2CFB73264}" srcOrd="2" destOrd="0" presId="urn:microsoft.com/office/officeart/2005/8/layout/vList6"/>
    <dgm:cxn modelId="{E4D9DDBD-A519-4B41-999E-52652E66C813}" type="presParOf" srcId="{3E766EA6-ED11-4E69-8EFF-97D2CFB73264}" destId="{9EB39E71-D299-48F7-84A2-D12A50C137C9}" srcOrd="0" destOrd="0" presId="urn:microsoft.com/office/officeart/2005/8/layout/vList6"/>
    <dgm:cxn modelId="{AD98862A-1289-4F0A-90DD-86EBE606462C}" type="presParOf" srcId="{3E766EA6-ED11-4E69-8EFF-97D2CFB73264}" destId="{B71A50CB-DF05-470C-8B2B-ED3B675D63B7}" srcOrd="1" destOrd="0" presId="urn:microsoft.com/office/officeart/2005/8/layout/vList6"/>
    <dgm:cxn modelId="{8954976E-034A-4830-B966-383D376518E2}" type="presParOf" srcId="{DF956DBD-1A29-4AE5-9823-F88E075CCC77}" destId="{B1803DDC-86C2-4574-9181-F4DC6608C4C0}" srcOrd="3" destOrd="0" presId="urn:microsoft.com/office/officeart/2005/8/layout/vList6"/>
    <dgm:cxn modelId="{DA1135FB-2EC0-424A-B323-137073E9F046}" type="presParOf" srcId="{DF956DBD-1A29-4AE5-9823-F88E075CCC77}" destId="{A2E443C8-A68F-4D8B-90AC-CC5098B56B29}" srcOrd="4" destOrd="0" presId="urn:microsoft.com/office/officeart/2005/8/layout/vList6"/>
    <dgm:cxn modelId="{9F158352-D02A-4AE8-BF25-A35F1EE2DB43}" type="presParOf" srcId="{A2E443C8-A68F-4D8B-90AC-CC5098B56B29}" destId="{4CB7F5BD-1611-485F-9D5D-1440C8D8E93C}" srcOrd="0" destOrd="0" presId="urn:microsoft.com/office/officeart/2005/8/layout/vList6"/>
    <dgm:cxn modelId="{AC3A2236-7751-4BAA-AEE5-66374E01A2DF}" type="presParOf" srcId="{A2E443C8-A68F-4D8B-90AC-CC5098B56B29}" destId="{CA01DE5C-2303-4302-B634-7BFAEC628B7C}" srcOrd="1" destOrd="0" presId="urn:microsoft.com/office/officeart/2005/8/layout/vList6"/>
    <dgm:cxn modelId="{5CA4A0EF-3232-4C1B-AE7A-C31A511A25F6}" type="presParOf" srcId="{DF956DBD-1A29-4AE5-9823-F88E075CCC77}" destId="{D5993FEC-C4D7-4845-8A9D-B368B4C7689F}" srcOrd="5" destOrd="0" presId="urn:microsoft.com/office/officeart/2005/8/layout/vList6"/>
    <dgm:cxn modelId="{DDC705CD-51F7-4AEE-927E-CCB24E1B8959}" type="presParOf" srcId="{DF956DBD-1A29-4AE5-9823-F88E075CCC77}" destId="{1EA9EE1E-AC04-4E2E-B35C-4A5FBB8DA0FF}" srcOrd="6" destOrd="0" presId="urn:microsoft.com/office/officeart/2005/8/layout/vList6"/>
    <dgm:cxn modelId="{C3E355F7-E3BF-430A-A2D6-C7299BABDE57}" type="presParOf" srcId="{1EA9EE1E-AC04-4E2E-B35C-4A5FBB8DA0FF}" destId="{4D8A0067-E66D-4657-BEBE-54818970A668}" srcOrd="0" destOrd="0" presId="urn:microsoft.com/office/officeart/2005/8/layout/vList6"/>
    <dgm:cxn modelId="{F0CE0067-E200-4FEF-9200-744C19F8296C}" type="presParOf" srcId="{1EA9EE1E-AC04-4E2E-B35C-4A5FBB8DA0FF}" destId="{9716E8C2-6469-474E-9549-2453640A713F}" srcOrd="1" destOrd="0" presId="urn:microsoft.com/office/officeart/2005/8/layout/vList6"/>
    <dgm:cxn modelId="{D67AF45B-8640-457A-B831-B683847AD0DC}" type="presParOf" srcId="{DF956DBD-1A29-4AE5-9823-F88E075CCC77}" destId="{800C0DCD-DEE1-4E91-9EA5-AC9449B1E652}" srcOrd="7" destOrd="0" presId="urn:microsoft.com/office/officeart/2005/8/layout/vList6"/>
    <dgm:cxn modelId="{62313718-8D55-4148-95BB-5FF478802EC9}" type="presParOf" srcId="{DF956DBD-1A29-4AE5-9823-F88E075CCC77}" destId="{43B6CA57-52E3-4F3E-9364-EB9718500A6D}" srcOrd="8" destOrd="0" presId="urn:microsoft.com/office/officeart/2005/8/layout/vList6"/>
    <dgm:cxn modelId="{21B9FFFD-57EE-4EBA-AE68-A9056807DB87}" type="presParOf" srcId="{43B6CA57-52E3-4F3E-9364-EB9718500A6D}" destId="{1A11DD40-0900-4046-B8B7-03FD76BED11A}" srcOrd="0" destOrd="0" presId="urn:microsoft.com/office/officeart/2005/8/layout/vList6"/>
    <dgm:cxn modelId="{698BE53A-D355-4EC5-91E3-5A02967484B3}" type="presParOf" srcId="{43B6CA57-52E3-4F3E-9364-EB9718500A6D}" destId="{1EDCC4E5-5DD4-470D-B792-FA02E5A3D39F}" srcOrd="1" destOrd="0" presId="urn:microsoft.com/office/officeart/2005/8/layout/vList6"/>
    <dgm:cxn modelId="{3F2E2770-EDD4-490F-B3F4-1C0222166E1B}" type="presParOf" srcId="{DF956DBD-1A29-4AE5-9823-F88E075CCC77}" destId="{3F39650F-4D6E-47D1-813F-956075855B3A}" srcOrd="9" destOrd="0" presId="urn:microsoft.com/office/officeart/2005/8/layout/vList6"/>
    <dgm:cxn modelId="{2B9515A2-7595-499F-B7EC-B4E654214588}" type="presParOf" srcId="{DF956DBD-1A29-4AE5-9823-F88E075CCC77}" destId="{A3A0CAD7-DB8D-4146-B8E6-27242ECA761F}" srcOrd="10" destOrd="0" presId="urn:microsoft.com/office/officeart/2005/8/layout/vList6"/>
    <dgm:cxn modelId="{AF7CE6E6-3312-4C44-A9EF-BBD890644F67}" type="presParOf" srcId="{A3A0CAD7-DB8D-4146-B8E6-27242ECA761F}" destId="{1674E9A2-B8E7-4E22-B41B-4F1736EC70E0}" srcOrd="0" destOrd="0" presId="urn:microsoft.com/office/officeart/2005/8/layout/vList6"/>
    <dgm:cxn modelId="{1528040B-8AE0-4E2F-9057-0DF22713DDBD}" type="presParOf" srcId="{A3A0CAD7-DB8D-4146-B8E6-27242ECA761F}" destId="{E76943EC-9EDD-459D-9D81-65E1881E4163}" srcOrd="1" destOrd="0" presId="urn:microsoft.com/office/officeart/2005/8/layout/vList6"/>
    <dgm:cxn modelId="{3D3F67FB-8F4A-41DC-8B93-068E6AFCC081}" type="presParOf" srcId="{DF956DBD-1A29-4AE5-9823-F88E075CCC77}" destId="{E3CD9C07-7878-4466-83FE-BDD78B71A50A}" srcOrd="11" destOrd="0" presId="urn:microsoft.com/office/officeart/2005/8/layout/vList6"/>
    <dgm:cxn modelId="{4D3B9666-E472-489C-BA6F-82E75872C88E}" type="presParOf" srcId="{DF956DBD-1A29-4AE5-9823-F88E075CCC77}" destId="{A9462333-62FF-4BB6-8698-FF9584EAFBD3}" srcOrd="12" destOrd="0" presId="urn:microsoft.com/office/officeart/2005/8/layout/vList6"/>
    <dgm:cxn modelId="{EBC59E54-63FE-49F4-BB3F-1E59B7135336}" type="presParOf" srcId="{A9462333-62FF-4BB6-8698-FF9584EAFBD3}" destId="{6C89D3E3-6ED3-4A8F-AC64-F5429E382892}" srcOrd="0" destOrd="0" presId="urn:microsoft.com/office/officeart/2005/8/layout/vList6"/>
    <dgm:cxn modelId="{41944862-27D9-4415-A804-3380E09D3733}" type="presParOf" srcId="{A9462333-62FF-4BB6-8698-FF9584EAFBD3}" destId="{739B5009-191E-43FC-B04D-4FC1ABB61F49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D9BFFAE-E6AA-4D07-BA9D-B9EC9DD66C0C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</dgm:pt>
    <dgm:pt modelId="{B02847C0-91B9-4AAC-8472-3B26E0E1A48F}">
      <dgm:prSet phldrT="[Текст]"/>
      <dgm:spPr/>
      <dgm:t>
        <a:bodyPr/>
        <a:lstStyle/>
        <a:p>
          <a:r>
            <a:rPr lang="ru-RU" dirty="0" smtClean="0"/>
            <a:t>Бедные</a:t>
          </a:r>
          <a:endParaRPr lang="ru-RU" dirty="0"/>
        </a:p>
      </dgm:t>
    </dgm:pt>
    <dgm:pt modelId="{6AD5921D-CB08-4656-AA46-41AF414A916C}" type="parTrans" cxnId="{092853CE-384E-47AD-93FD-AF106868779F}">
      <dgm:prSet/>
      <dgm:spPr/>
      <dgm:t>
        <a:bodyPr/>
        <a:lstStyle/>
        <a:p>
          <a:endParaRPr lang="ru-RU"/>
        </a:p>
      </dgm:t>
    </dgm:pt>
    <dgm:pt modelId="{21E42833-4083-4649-BC9F-40BEA5A9464D}" type="sibTrans" cxnId="{092853CE-384E-47AD-93FD-AF106868779F}">
      <dgm:prSet/>
      <dgm:spPr/>
      <dgm:t>
        <a:bodyPr/>
        <a:lstStyle/>
        <a:p>
          <a:endParaRPr lang="ru-RU"/>
        </a:p>
      </dgm:t>
    </dgm:pt>
    <dgm:pt modelId="{5BA606B8-45E0-441A-B60E-32B853D742FB}">
      <dgm:prSet phldrT="[Текст]"/>
      <dgm:spPr/>
      <dgm:t>
        <a:bodyPr/>
        <a:lstStyle/>
        <a:p>
          <a:r>
            <a:rPr lang="ru-RU" dirty="0" smtClean="0"/>
            <a:t>Богатые</a:t>
          </a:r>
          <a:endParaRPr lang="ru-RU" dirty="0"/>
        </a:p>
      </dgm:t>
    </dgm:pt>
    <dgm:pt modelId="{5DBC48FC-CFD6-4594-A53E-6645777353AC}" type="parTrans" cxnId="{8CC6A3C8-2707-4A9F-8B93-26B95E64C635}">
      <dgm:prSet/>
      <dgm:spPr/>
      <dgm:t>
        <a:bodyPr/>
        <a:lstStyle/>
        <a:p>
          <a:endParaRPr lang="ru-RU"/>
        </a:p>
      </dgm:t>
    </dgm:pt>
    <dgm:pt modelId="{AB178500-8D58-42B7-98E3-1ED85DCB5925}" type="sibTrans" cxnId="{8CC6A3C8-2707-4A9F-8B93-26B95E64C635}">
      <dgm:prSet/>
      <dgm:spPr/>
      <dgm:t>
        <a:bodyPr/>
        <a:lstStyle/>
        <a:p>
          <a:endParaRPr lang="ru-RU"/>
        </a:p>
      </dgm:t>
    </dgm:pt>
    <dgm:pt modelId="{BEB26ABA-B07F-4703-B559-DB6FF2D1F980}">
      <dgm:prSet phldrT="[Текст]"/>
      <dgm:spPr/>
      <dgm:t>
        <a:bodyPr/>
        <a:lstStyle/>
        <a:p>
          <a:r>
            <a:rPr lang="ru-RU" dirty="0" smtClean="0"/>
            <a:t>Середнячки</a:t>
          </a:r>
          <a:endParaRPr lang="ru-RU" dirty="0"/>
        </a:p>
      </dgm:t>
    </dgm:pt>
    <dgm:pt modelId="{5B1CAC85-1025-4BD1-B089-988FD918D902}" type="sibTrans" cxnId="{C31011F0-F5D1-4557-B014-ED0739A1DF77}">
      <dgm:prSet/>
      <dgm:spPr/>
      <dgm:t>
        <a:bodyPr/>
        <a:lstStyle/>
        <a:p>
          <a:endParaRPr lang="ru-RU"/>
        </a:p>
      </dgm:t>
    </dgm:pt>
    <dgm:pt modelId="{3B1A259E-6F0E-4219-BA9B-2CA6322B4B8F}" type="parTrans" cxnId="{C31011F0-F5D1-4557-B014-ED0739A1DF77}">
      <dgm:prSet/>
      <dgm:spPr/>
      <dgm:t>
        <a:bodyPr/>
        <a:lstStyle/>
        <a:p>
          <a:endParaRPr lang="ru-RU"/>
        </a:p>
      </dgm:t>
    </dgm:pt>
    <dgm:pt modelId="{AEAEB735-2518-4AAC-8A27-68E5408BC9C5}" type="pres">
      <dgm:prSet presAssocID="{ED9BFFAE-E6AA-4D07-BA9D-B9EC9DD66C0C}" presName="compositeShape" presStyleCnt="0">
        <dgm:presLayoutVars>
          <dgm:chMax val="7"/>
          <dgm:dir/>
          <dgm:resizeHandles val="exact"/>
        </dgm:presLayoutVars>
      </dgm:prSet>
      <dgm:spPr/>
    </dgm:pt>
    <dgm:pt modelId="{08C0A2B8-1B2E-4380-BF8E-70DD887512EC}" type="pres">
      <dgm:prSet presAssocID="{ED9BFFAE-E6AA-4D07-BA9D-B9EC9DD66C0C}" presName="wedge1" presStyleLbl="node1" presStyleIdx="0" presStyleCnt="3"/>
      <dgm:spPr/>
      <dgm:t>
        <a:bodyPr/>
        <a:lstStyle/>
        <a:p>
          <a:endParaRPr lang="ru-RU"/>
        </a:p>
      </dgm:t>
    </dgm:pt>
    <dgm:pt modelId="{1921466C-7F8C-43EF-A4BC-3E40D2106EEE}" type="pres">
      <dgm:prSet presAssocID="{ED9BFFAE-E6AA-4D07-BA9D-B9EC9DD66C0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6A4EB6-0A4D-4148-ABF4-AD380D4AF919}" type="pres">
      <dgm:prSet presAssocID="{ED9BFFAE-E6AA-4D07-BA9D-B9EC9DD66C0C}" presName="wedge2" presStyleLbl="node1" presStyleIdx="1" presStyleCnt="3"/>
      <dgm:spPr/>
      <dgm:t>
        <a:bodyPr/>
        <a:lstStyle/>
        <a:p>
          <a:endParaRPr lang="ru-RU"/>
        </a:p>
      </dgm:t>
    </dgm:pt>
    <dgm:pt modelId="{152D77E9-1225-4BF0-931F-C0E245C52E8D}" type="pres">
      <dgm:prSet presAssocID="{ED9BFFAE-E6AA-4D07-BA9D-B9EC9DD66C0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A9FC1F-DF71-4B56-BB40-44961728F541}" type="pres">
      <dgm:prSet presAssocID="{ED9BFFAE-E6AA-4D07-BA9D-B9EC9DD66C0C}" presName="wedge3" presStyleLbl="node1" presStyleIdx="2" presStyleCnt="3" custLinFactNeighborX="-8389" custLinFactNeighborY="-2140"/>
      <dgm:spPr/>
      <dgm:t>
        <a:bodyPr/>
        <a:lstStyle/>
        <a:p>
          <a:endParaRPr lang="ru-RU"/>
        </a:p>
      </dgm:t>
    </dgm:pt>
    <dgm:pt modelId="{CBD95DD6-8711-4CE7-BFAA-ADA9F9AA75CC}" type="pres">
      <dgm:prSet presAssocID="{ED9BFFAE-E6AA-4D07-BA9D-B9EC9DD66C0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2853CE-384E-47AD-93FD-AF106868779F}" srcId="{ED9BFFAE-E6AA-4D07-BA9D-B9EC9DD66C0C}" destId="{B02847C0-91B9-4AAC-8472-3B26E0E1A48F}" srcOrd="0" destOrd="0" parTransId="{6AD5921D-CB08-4656-AA46-41AF414A916C}" sibTransId="{21E42833-4083-4649-BC9F-40BEA5A9464D}"/>
    <dgm:cxn modelId="{A98C07A2-5614-42AD-9A3C-8E67B83E464B}" type="presOf" srcId="{5BA606B8-45E0-441A-B60E-32B853D742FB}" destId="{CBD95DD6-8711-4CE7-BFAA-ADA9F9AA75CC}" srcOrd="1" destOrd="0" presId="urn:microsoft.com/office/officeart/2005/8/layout/chart3"/>
    <dgm:cxn modelId="{ADF76087-7E85-4C33-8045-9A7DCA92A523}" type="presOf" srcId="{5BA606B8-45E0-441A-B60E-32B853D742FB}" destId="{B6A9FC1F-DF71-4B56-BB40-44961728F541}" srcOrd="0" destOrd="0" presId="urn:microsoft.com/office/officeart/2005/8/layout/chart3"/>
    <dgm:cxn modelId="{4F21DC29-672F-4297-996B-A8E928DB8E6E}" type="presOf" srcId="{BEB26ABA-B07F-4703-B559-DB6FF2D1F980}" destId="{B16A4EB6-0A4D-4148-ABF4-AD380D4AF919}" srcOrd="0" destOrd="0" presId="urn:microsoft.com/office/officeart/2005/8/layout/chart3"/>
    <dgm:cxn modelId="{37B79804-7CB4-482D-BBC8-D0719E69253D}" type="presOf" srcId="{B02847C0-91B9-4AAC-8472-3B26E0E1A48F}" destId="{08C0A2B8-1B2E-4380-BF8E-70DD887512EC}" srcOrd="0" destOrd="0" presId="urn:microsoft.com/office/officeart/2005/8/layout/chart3"/>
    <dgm:cxn modelId="{0A300996-5926-43F7-8217-8465F7AFD5D6}" type="presOf" srcId="{BEB26ABA-B07F-4703-B559-DB6FF2D1F980}" destId="{152D77E9-1225-4BF0-931F-C0E245C52E8D}" srcOrd="1" destOrd="0" presId="urn:microsoft.com/office/officeart/2005/8/layout/chart3"/>
    <dgm:cxn modelId="{D6A112B6-1093-4E92-BAB6-C3926F700B40}" type="presOf" srcId="{B02847C0-91B9-4AAC-8472-3B26E0E1A48F}" destId="{1921466C-7F8C-43EF-A4BC-3E40D2106EEE}" srcOrd="1" destOrd="0" presId="urn:microsoft.com/office/officeart/2005/8/layout/chart3"/>
    <dgm:cxn modelId="{8CC6A3C8-2707-4A9F-8B93-26B95E64C635}" srcId="{ED9BFFAE-E6AA-4D07-BA9D-B9EC9DD66C0C}" destId="{5BA606B8-45E0-441A-B60E-32B853D742FB}" srcOrd="2" destOrd="0" parTransId="{5DBC48FC-CFD6-4594-A53E-6645777353AC}" sibTransId="{AB178500-8D58-42B7-98E3-1ED85DCB5925}"/>
    <dgm:cxn modelId="{C31011F0-F5D1-4557-B014-ED0739A1DF77}" srcId="{ED9BFFAE-E6AA-4D07-BA9D-B9EC9DD66C0C}" destId="{BEB26ABA-B07F-4703-B559-DB6FF2D1F980}" srcOrd="1" destOrd="0" parTransId="{3B1A259E-6F0E-4219-BA9B-2CA6322B4B8F}" sibTransId="{5B1CAC85-1025-4BD1-B089-988FD918D902}"/>
    <dgm:cxn modelId="{9104E464-A1D2-49D1-B035-50D31ACED9E8}" type="presOf" srcId="{ED9BFFAE-E6AA-4D07-BA9D-B9EC9DD66C0C}" destId="{AEAEB735-2518-4AAC-8A27-68E5408BC9C5}" srcOrd="0" destOrd="0" presId="urn:microsoft.com/office/officeart/2005/8/layout/chart3"/>
    <dgm:cxn modelId="{21F9B05D-EF1B-4AFC-B641-CEFE8D632BB3}" type="presParOf" srcId="{AEAEB735-2518-4AAC-8A27-68E5408BC9C5}" destId="{08C0A2B8-1B2E-4380-BF8E-70DD887512EC}" srcOrd="0" destOrd="0" presId="urn:microsoft.com/office/officeart/2005/8/layout/chart3"/>
    <dgm:cxn modelId="{0FABDBF0-5AF5-49EC-A97E-1FBEBF419F4C}" type="presParOf" srcId="{AEAEB735-2518-4AAC-8A27-68E5408BC9C5}" destId="{1921466C-7F8C-43EF-A4BC-3E40D2106EEE}" srcOrd="1" destOrd="0" presId="urn:microsoft.com/office/officeart/2005/8/layout/chart3"/>
    <dgm:cxn modelId="{3C6EA745-8CDB-4974-9C94-A924C9BAA5E8}" type="presParOf" srcId="{AEAEB735-2518-4AAC-8A27-68E5408BC9C5}" destId="{B16A4EB6-0A4D-4148-ABF4-AD380D4AF919}" srcOrd="2" destOrd="0" presId="urn:microsoft.com/office/officeart/2005/8/layout/chart3"/>
    <dgm:cxn modelId="{41FF0290-B356-4E19-A9C8-54CAAD4DEEEB}" type="presParOf" srcId="{AEAEB735-2518-4AAC-8A27-68E5408BC9C5}" destId="{152D77E9-1225-4BF0-931F-C0E245C52E8D}" srcOrd="3" destOrd="0" presId="urn:microsoft.com/office/officeart/2005/8/layout/chart3"/>
    <dgm:cxn modelId="{A7D834D0-64C0-4804-A72E-3F486369CF2A}" type="presParOf" srcId="{AEAEB735-2518-4AAC-8A27-68E5408BC9C5}" destId="{B6A9FC1F-DF71-4B56-BB40-44961728F541}" srcOrd="4" destOrd="0" presId="urn:microsoft.com/office/officeart/2005/8/layout/chart3"/>
    <dgm:cxn modelId="{81FE0AFA-C138-45FD-8E88-7ED5E05E9905}" type="presParOf" srcId="{AEAEB735-2518-4AAC-8A27-68E5408BC9C5}" destId="{CBD95DD6-8711-4CE7-BFAA-ADA9F9AA75CC}" srcOrd="5" destOrd="0" presId="urn:microsoft.com/office/officeart/2005/8/layout/char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70D0F-3DE7-4BA0-8245-411DCF2C6BEF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E2447-1586-499A-9267-25EAAE0564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 мы это понимаем? Что делаем?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E2447-1586-499A-9267-25EAAE05649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Пример: </a:t>
            </a:r>
            <a:r>
              <a:rPr lang="ru-RU" dirty="0" err="1" smtClean="0"/>
              <a:t>Статотчет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E2447-1586-499A-9267-25EAAE05649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Все бы ничего, но… в 2016 году доля их услуг составляла</a:t>
            </a:r>
            <a:r>
              <a:rPr lang="ru-RU" baseline="0" dirty="0" smtClean="0"/>
              <a:t> 60%, в 2017 – 58%, в 2018 – 53,4%</a:t>
            </a:r>
            <a:br>
              <a:rPr lang="ru-RU" baseline="0" dirty="0" smtClean="0"/>
            </a:br>
            <a:r>
              <a:rPr lang="ru-RU" baseline="0" dirty="0" smtClean="0"/>
              <a:t>Доля отделений </a:t>
            </a:r>
            <a:r>
              <a:rPr lang="ru-RU" baseline="0" dirty="0" err="1" smtClean="0"/>
              <a:t>соцобслуживания</a:t>
            </a:r>
            <a:r>
              <a:rPr lang="ru-RU" baseline="0" dirty="0" smtClean="0"/>
              <a:t> на дому: была 30, 33 и 38% соответственно.  В 1 квартале – 42%</a:t>
            </a:r>
            <a:br>
              <a:rPr lang="ru-RU" baseline="0" dirty="0" smtClean="0"/>
            </a:br>
            <a:r>
              <a:rPr lang="ru-RU" baseline="0" dirty="0" smtClean="0"/>
              <a:t>Разница между этими подразделениями была огромной (в 2 раза), теперь – 6%</a:t>
            </a:r>
            <a:br>
              <a:rPr lang="ru-RU" baseline="0" dirty="0" smtClean="0"/>
            </a:br>
            <a:r>
              <a:rPr lang="ru-RU" baseline="0" dirty="0" smtClean="0"/>
              <a:t>Заметен рост отделения реабилитации ( 7, 5, 6,6 и 9%)</a:t>
            </a:r>
            <a:br>
              <a:rPr lang="ru-RU" baseline="0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E2447-1586-499A-9267-25EAAE05649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Потребители услуг КЦСОН :1. молчуны</a:t>
            </a:r>
            <a:r>
              <a:rPr lang="ru-RU" baseline="0" dirty="0" smtClean="0"/>
              <a:t>, которым 70- 90 лет Они копят деньги и тратят их… на внуков Их главный принцип – КОНСЕРВИРОВАТЬ И НЕ СДАВАТЬСЯ! (Пример – МАМА)</a:t>
            </a:r>
          </a:p>
          <a:p>
            <a:r>
              <a:rPr lang="ru-RU" baseline="0" dirty="0" smtClean="0"/>
              <a:t>2. </a:t>
            </a:r>
            <a:r>
              <a:rPr lang="ru-RU" baseline="0" dirty="0" err="1" smtClean="0"/>
              <a:t>Беби-буммеры</a:t>
            </a:r>
            <a:r>
              <a:rPr lang="ru-RU" dirty="0" smtClean="0"/>
              <a:t> САМОЕ ОБРАЗОВАННОЕ</a:t>
            </a:r>
            <a:r>
              <a:rPr lang="ru-RU" baseline="0" dirty="0" smtClean="0"/>
              <a:t> И САМОЕ ПРИВИЛЕГИРОВАННОЕ  ПОКОЛЕНИЕ, Их принцип – активность во всем, деньги для них – символ статуса , им важно сообщить другим о том, ч как они живут, что купили</a:t>
            </a:r>
            <a:br>
              <a:rPr lang="ru-RU" baseline="0" dirty="0" smtClean="0"/>
            </a:br>
            <a:r>
              <a:rPr lang="ru-RU" baseline="0" dirty="0" smtClean="0"/>
              <a:t>Поколение Х _ УДИВИТЕ И НЕ </a:t>
            </a:r>
            <a:r>
              <a:rPr lang="ru-RU" baseline="0" dirty="0" err="1" smtClean="0"/>
              <a:t>МЕШАЙТЕ!Любят</a:t>
            </a:r>
            <a:r>
              <a:rPr lang="ru-RU" baseline="0" dirty="0" smtClean="0"/>
              <a:t> экстрим, платят за удобство и скорость, любят скидки, семейный </a:t>
            </a:r>
            <a:r>
              <a:rPr lang="ru-RU" baseline="0" dirty="0" err="1" smtClean="0"/>
              <a:t>отдых.Очень</a:t>
            </a:r>
            <a:r>
              <a:rPr lang="ru-RU" baseline="0" dirty="0" smtClean="0"/>
              <a:t> прагматичны</a:t>
            </a:r>
            <a:br>
              <a:rPr lang="ru-RU" baseline="0" dirty="0" smtClean="0"/>
            </a:br>
            <a:r>
              <a:rPr lang="ru-RU" baseline="0" dirty="0" smtClean="0"/>
              <a:t>У – эмоции здесь и сейчас, любят </a:t>
            </a:r>
            <a:r>
              <a:rPr lang="ru-RU" baseline="0" dirty="0" err="1" smtClean="0"/>
              <a:t>гаджеты</a:t>
            </a:r>
            <a:r>
              <a:rPr lang="ru-RU" baseline="0" dirty="0" smtClean="0"/>
              <a:t> и все для удовольствий</a:t>
            </a:r>
            <a:br>
              <a:rPr lang="ru-RU" baseline="0" dirty="0" smtClean="0"/>
            </a:br>
            <a:r>
              <a:rPr lang="ru-RU" baseline="0" dirty="0" smtClean="0"/>
              <a:t>ПОКОЛЕНИЕ </a:t>
            </a:r>
            <a:r>
              <a:rPr lang="en-US" baseline="0" dirty="0" smtClean="0"/>
              <a:t> Z – </a:t>
            </a:r>
            <a:r>
              <a:rPr lang="ru-RU" baseline="0" dirty="0" smtClean="0"/>
              <a:t>ищите в сети, для  важнее всего </a:t>
            </a:r>
            <a:r>
              <a:rPr lang="ru-RU" baseline="0" dirty="0" err="1" smtClean="0"/>
              <a:t>нематериальныен</a:t>
            </a:r>
            <a:r>
              <a:rPr lang="ru-RU" baseline="0" dirty="0" smtClean="0"/>
              <a:t> ценности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E2447-1586-499A-9267-25EAAE05649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А сколько мероприятий где были руководители проектов?</a:t>
            </a:r>
          </a:p>
        </p:txBody>
      </p:sp>
      <p:sp>
        <p:nvSpPr>
          <p:cNvPr id="2253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FB9437-F878-4BDD-AC15-373EDE9A1380}" type="slidenum">
              <a:rPr lang="ru-RU" altLang="ru-RU"/>
              <a:pPr/>
              <a:t>22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1508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74DB28-96E5-4151-8AC2-B392F211A283}" type="slidenum">
              <a:rPr lang="ru-RU" altLang="ru-RU"/>
              <a:pPr/>
              <a:t>25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Нетвлркинг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E2447-1586-499A-9267-25EAAE05649F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4.jpeg"/><Relationship Id="rId7" Type="http://schemas.openxmlformats.org/officeDocument/2006/relationships/diagramColors" Target="../diagrams/colors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oleObject" Target="../embeddings/oleObject3.bin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3.x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2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2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1.xml"/><Relationship Id="rId11" Type="http://schemas.openxmlformats.org/officeDocument/2006/relationships/diagramColors" Target="../diagrams/colors22.xml"/><Relationship Id="rId5" Type="http://schemas.openxmlformats.org/officeDocument/2006/relationships/diagramLayout" Target="../diagrams/layout21.xml"/><Relationship Id="rId10" Type="http://schemas.openxmlformats.org/officeDocument/2006/relationships/diagramQuickStyle" Target="../diagrams/quickStyle22.xml"/><Relationship Id="rId4" Type="http://schemas.openxmlformats.org/officeDocument/2006/relationships/diagramData" Target="../diagrams/data21.xml"/><Relationship Id="rId9" Type="http://schemas.openxmlformats.org/officeDocument/2006/relationships/diagramLayout" Target="../diagrams/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diagramLayout" Target="../diagrams/layout3.xml"/><Relationship Id="rId7" Type="http://schemas.openxmlformats.org/officeDocument/2006/relationships/diagramLayout" Target="../diagrams/layout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4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diagramColors" Target="../diagrams/colors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285860"/>
            <a:ext cx="9001156" cy="147002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АНАЛИТИЧЕСКОЕ СОПРОВОЖДЕНИЕ </a:t>
            </a:r>
            <a:br>
              <a:rPr lang="ru-RU" sz="3600" b="1" dirty="0" smtClean="0"/>
            </a:br>
            <a:r>
              <a:rPr lang="ru-RU" sz="3600" b="1" dirty="0" smtClean="0"/>
              <a:t>ДЕЯТЕЛЬНОСТИ КЦСОН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4500570"/>
            <a:ext cx="4953000" cy="1752600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Н.И. Ишутченко</a:t>
            </a:r>
          </a:p>
          <a:p>
            <a:pPr algn="r"/>
            <a:r>
              <a:rPr lang="ru-RU" dirty="0" smtClean="0"/>
              <a:t>Аналитик </a:t>
            </a:r>
          </a:p>
          <a:p>
            <a:pPr algn="r"/>
            <a:r>
              <a:rPr lang="ru-RU" dirty="0" smtClean="0"/>
              <a:t>БУ «КЦСОН «ПЕНАТЫ»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СТАТОТЧЕТ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14282" y="571480"/>
            <a:ext cx="8604250" cy="636588"/>
          </a:xfrm>
          <a:noFill/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altLang="ru-RU" sz="3600" dirty="0" smtClean="0"/>
              <a:t>РАЗВИТИЕ УЧРЕЖДЕНИЯ</a:t>
            </a:r>
          </a:p>
        </p:txBody>
      </p:sp>
      <p:sp>
        <p:nvSpPr>
          <p:cNvPr id="8195" name="Rectangle 74"/>
          <p:cNvSpPr>
            <a:spLocks noChangeArrowheads="1"/>
          </p:cNvSpPr>
          <p:nvPr/>
        </p:nvSpPr>
        <p:spPr bwMode="auto">
          <a:xfrm>
            <a:off x="755650" y="37163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ru-RU" b="1">
              <a:solidFill>
                <a:srgbClr val="404040"/>
              </a:solidFill>
            </a:endParaRPr>
          </a:p>
        </p:txBody>
      </p:sp>
      <p:pic>
        <p:nvPicPr>
          <p:cNvPr id="10244" name="Picture 2" descr="E:\Ненашева\мое\фото 2015\Новая папка\Пенаты С ФОТОАППАРАТА 159.jpg">
            <a:extLst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23" t="2777" r="2269" b="5905"/>
          <a:stretch>
            <a:fillRect/>
          </a:stretch>
        </p:blipFill>
        <p:spPr bwMode="auto">
          <a:xfrm>
            <a:off x="428596" y="1214422"/>
            <a:ext cx="2500330" cy="270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Номер слайда 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740650" y="6418263"/>
            <a:ext cx="1828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8F5C579-A667-4CD0-8F13-49E810209CE1}" type="slidenum"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/>
              <a:t>11</a:t>
            </a:fld>
            <a:endParaRPr lang="ru-RU" alt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5">
            <a:extLst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428736"/>
            <a:ext cx="3419629" cy="2286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">
            <a:extLst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4000504"/>
            <a:ext cx="3385110" cy="2286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928662" y="3429000"/>
            <a:ext cx="4264397" cy="3270253"/>
            <a:chOff x="2214583" y="2683507"/>
            <a:chExt cx="5264329" cy="4027407"/>
          </a:xfrm>
        </p:grpSpPr>
        <p:pic>
          <p:nvPicPr>
            <p:cNvPr id="8202" name="Picture 27"/>
            <p:cNvPicPr>
              <a:picLocks noChangeAspect="1" noChangeArrowheads="1"/>
            </p:cNvPicPr>
            <p:nvPr/>
          </p:nvPicPr>
          <p:blipFill>
            <a:blip r:embed="rId5"/>
            <a:srcRect t="4153" r="7796" b="13361"/>
            <a:stretch>
              <a:fillRect/>
            </a:stretch>
          </p:blipFill>
          <p:spPr bwMode="auto">
            <a:xfrm>
              <a:off x="2531337" y="2947441"/>
              <a:ext cx="4745313" cy="3763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203" name="TextBox 2"/>
            <p:cNvSpPr txBox="1">
              <a:spLocks noChangeArrowheads="1"/>
            </p:cNvSpPr>
            <p:nvPr/>
          </p:nvSpPr>
          <p:spPr bwMode="auto">
            <a:xfrm>
              <a:off x="4333580" y="2683507"/>
              <a:ext cx="1284374" cy="454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Лидер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7378830">
              <a:off x="6058596" y="2814921"/>
              <a:ext cx="568553" cy="2272078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>
                <a:defRPr/>
              </a:pPr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Взаимодействие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3291404">
              <a:off x="3013495" y="2781739"/>
              <a:ext cx="568553" cy="2166377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>
                <a:defRPr/>
              </a:pPr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Внешняя среда</a:t>
              </a:r>
            </a:p>
          </p:txBody>
        </p:sp>
        <p:sp>
          <p:nvSpPr>
            <p:cNvPr id="8206" name="TextBox 28"/>
            <p:cNvSpPr txBox="1">
              <a:spLocks noChangeArrowheads="1"/>
            </p:cNvSpPr>
            <p:nvPr/>
          </p:nvSpPr>
          <p:spPr bwMode="auto">
            <a:xfrm>
              <a:off x="3216661" y="5864902"/>
              <a:ext cx="9254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latin typeface="Times New Roman" pitchFamily="18" charset="0"/>
                  <a:cs typeface="Times New Roman" pitchFamily="18" charset="0"/>
                </a:rPr>
                <a:t>Цель</a:t>
              </a:r>
            </a:p>
          </p:txBody>
        </p:sp>
        <p:sp>
          <p:nvSpPr>
            <p:cNvPr id="8207" name="TextBox 29"/>
            <p:cNvSpPr txBox="1">
              <a:spLocks noChangeArrowheads="1"/>
            </p:cNvSpPr>
            <p:nvPr/>
          </p:nvSpPr>
          <p:spPr bwMode="auto">
            <a:xfrm>
              <a:off x="5697096" y="5884395"/>
              <a:ext cx="1508259" cy="454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>
                  <a:latin typeface="Times New Roman" pitchFamily="18" charset="0"/>
                  <a:cs typeface="Times New Roman" pitchFamily="18" charset="0"/>
                </a:rPr>
                <a:t>Состав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56688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Роль аналитика </a:t>
            </a:r>
            <a:br>
              <a:rPr lang="ru-RU" dirty="0" smtClean="0"/>
            </a:br>
            <a:r>
              <a:rPr lang="ru-RU" dirty="0" smtClean="0"/>
              <a:t>в социальном обслуживании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2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ПОЛУЧАТЕЛИ УСЛУГ:</a:t>
            </a:r>
            <a:endParaRPr lang="ru-RU" dirty="0"/>
          </a:p>
        </p:txBody>
      </p:sp>
      <p:pic>
        <p:nvPicPr>
          <p:cNvPr id="4" name="Содержимое 3" descr="Общечеловеческие ценности поколений схожи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00174"/>
            <a:ext cx="8072494" cy="507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Получатели услуг: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56688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Роль аналитика </a:t>
            </a:r>
            <a:br>
              <a:rPr lang="ru-RU" dirty="0" smtClean="0"/>
            </a:br>
            <a:r>
              <a:rPr lang="ru-RU" dirty="0" smtClean="0"/>
              <a:t>в социальном обслуживании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2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Основные направления 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282" y="1500174"/>
          <a:ext cx="8929718" cy="481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Три главных направления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УПРАВЛЕНЧЕСКАЯ КОМАНДА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5" descr="i?id=68a33dd65ddcb8b0fb8b1d2f2fc34b70-l&amp;n=13"/>
          <p:cNvSpPr>
            <a:spLocks noChangeAspect="1" noChangeArrowheads="1"/>
          </p:cNvSpPr>
          <p:nvPr/>
        </p:nvSpPr>
        <p:spPr bwMode="auto">
          <a:xfrm>
            <a:off x="160338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4339" name="AutoShape 7" descr="i?id=68a33dd65ddcb8b0fb8b1d2f2fc34b70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4340" name="AutoShape 9" descr="i?id=68a33dd65ddcb8b0fb8b1d2f2fc34b70-l&amp;n=13"/>
          <p:cNvSpPr>
            <a:spLocks noChangeAspect="1" noChangeArrowheads="1"/>
          </p:cNvSpPr>
          <p:nvPr/>
        </p:nvSpPr>
        <p:spPr bwMode="auto">
          <a:xfrm>
            <a:off x="160338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4341" name="AutoShape 11" descr="i?id=68a33dd65ddcb8b0fb8b1d2f2fc34b70-l&amp;n=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14342" name="Заголовок 5"/>
          <p:cNvSpPr txBox="1">
            <a:spLocks noChangeArrowheads="1"/>
          </p:cNvSpPr>
          <p:nvPr/>
        </p:nvSpPr>
        <p:spPr bwMode="auto">
          <a:xfrm>
            <a:off x="285720" y="500042"/>
            <a:ext cx="897096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buClr>
                <a:srgbClr val="C3260C"/>
              </a:buClr>
              <a:buSzPct val="128000"/>
            </a:pPr>
            <a:r>
              <a:rPr lang="ru-RU" alt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Клуб читающих </a:t>
            </a:r>
            <a:endParaRPr lang="ru-RU" altLang="ru-RU" sz="4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buClr>
                <a:srgbClr val="C3260C"/>
              </a:buClr>
              <a:buSzPct val="128000"/>
            </a:pPr>
            <a:r>
              <a:rPr lang="ru-RU" altLang="ru-RU" sz="4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социальных </a:t>
            </a:r>
            <a:r>
              <a:rPr lang="ru-RU" alt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работников</a:t>
            </a:r>
          </a:p>
        </p:txBody>
      </p:sp>
      <p:sp>
        <p:nvSpPr>
          <p:cNvPr id="14343" name="Номер слайда 2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802563" y="6489700"/>
            <a:ext cx="1828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9C94668-B8FE-4A24-93D3-84F7D7BE063A}" type="slidenum"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/>
              <a:t>19</a:t>
            </a:fld>
            <a:endParaRPr lang="ru-RU" alt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45 &amp;tcy;&amp;acy;&amp;tcy;&amp;ucy;&amp;icy;&amp;rcy;&amp;ocy;&amp;vcy;&amp;ocy;&amp;kcy; &amp;mcy;&amp;iecy;&amp;ncy;&amp;iecy;&amp;dcy;&amp;zhcy;&amp;iecy;&amp;rcy;&amp;acy;">
            <a:extLst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88"/>
            <a:ext cx="5656262" cy="317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Заголовок 5"/>
          <p:cNvSpPr txBox="1">
            <a:spLocks noChangeArrowheads="1"/>
          </p:cNvSpPr>
          <p:nvPr/>
        </p:nvSpPr>
        <p:spPr bwMode="auto">
          <a:xfrm>
            <a:off x="87313" y="153988"/>
            <a:ext cx="8969375" cy="34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C3260C"/>
              </a:buClr>
              <a:buSzPct val="128000"/>
              <a:buFont typeface="Georgia" pitchFamily="18" charset="0"/>
              <a:buNone/>
            </a:pPr>
            <a:endParaRPr lang="ru-RU" alt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9" descr="%D1%81%D0%B8%D0%B4%D0%B5%D0%BB%D0%BA%D0%B8%20%D0%B2%20%D1%88%D0%BA%D0%BE%D0%BB%D0%B5%20%D1%81%D0%B8%D0%B4%D0%B5%D0%BB%D0%BE%D0%BA">
            <a:extLst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29066"/>
            <a:ext cx="4111625" cy="266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4786322"/>
            <a:ext cx="259080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3" descr="%D0%B2%20%D0%97%D0%9D%D0%90%D0%A7%D0%9A%D0%90%D0%A5">
            <a:extLst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1785926"/>
            <a:ext cx="2695575" cy="192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5 вопросов  «на входе»: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Чем занимаются аналитики?</a:t>
            </a:r>
          </a:p>
          <a:p>
            <a:r>
              <a:rPr lang="ru-RU" dirty="0" smtClean="0"/>
              <a:t>Главная цель аналитика КЦСОН?</a:t>
            </a:r>
          </a:p>
          <a:p>
            <a:r>
              <a:rPr lang="ru-RU" dirty="0" smtClean="0"/>
              <a:t>Чего не хватает аналитикам в работе? </a:t>
            </a:r>
          </a:p>
          <a:p>
            <a:r>
              <a:rPr lang="ru-RU" dirty="0" smtClean="0"/>
              <a:t>Что Вы хотите получить сегодня?</a:t>
            </a:r>
          </a:p>
          <a:p>
            <a:r>
              <a:rPr lang="ru-RU" dirty="0" smtClean="0"/>
              <a:t> Как Вы узнаете, что получили то, что хотели?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7" descr="D:\%D0%9D%D0%B5%D0%BD%D0%B0%D1%88%D0%B5%D0%B2%D0%B0 %D0%BD%D0%BE%D0%B2%D0%BE%D0%B5\%D0%9D%D0%B5%D0%BD%D0%B0%D1%88%D0%B5%D0%B2%D0%B0\%D1%80%D0%B5%D0%B9%D1%82%D0%B8%D0%BD%D0%B3\%D1%80%D0%B5%D0%B9%D1%82%D0%B8%D0%BD%D0%B3 2019\%D0%B2%D1%8B%D1%81%D1%82%D1%83%D0%BF%D0%BB%D0%B5%D0%BD%D0%B8%D1%8F\i.webp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24580" name="Рисунок 3">
            <a:extLst/>
          </p:cNvPr>
          <p:cNvPicPr>
            <a:picLocks noChangeAspect="1" noChangeArrowheads="1"/>
          </p:cNvPicPr>
          <p:nvPr/>
        </p:nvPicPr>
        <p:blipFill>
          <a:blip r:embed="rId2"/>
          <a:srcRect l="34250" t="4376" r="34250" b="4381"/>
          <a:stretch>
            <a:fillRect/>
          </a:stretch>
        </p:blipFill>
        <p:spPr bwMode="auto">
          <a:xfrm rot="20406077">
            <a:off x="482600" y="381000"/>
            <a:ext cx="2176463" cy="3151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4">
            <a:extLst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19075"/>
            <a:ext cx="1947863" cy="2486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Номер слайда 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793038" y="6492875"/>
            <a:ext cx="1828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A6CC107-6D5C-458A-96BB-320399DFB3AA}" type="slidenum"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/>
              <a:t>20</a:t>
            </a:fld>
            <a:endParaRPr lang="ru-RU" alt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/>
          </p:cNvPr>
          <p:cNvPicPr>
            <a:picLocks noChangeAspect="1"/>
          </p:cNvPicPr>
          <p:nvPr/>
        </p:nvPicPr>
        <p:blipFill rotWithShape="1">
          <a:blip r:embed="rId4"/>
          <a:srcRect l="13836" t="6291" r="14099" b="9015"/>
          <a:stretch/>
        </p:blipFill>
        <p:spPr>
          <a:xfrm rot="995146">
            <a:off x="3463925" y="1025525"/>
            <a:ext cx="1865313" cy="2922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/>
          </p:cNvPr>
          <p:cNvPicPr>
            <a:picLocks noChangeAspect="1"/>
          </p:cNvPicPr>
          <p:nvPr/>
        </p:nvPicPr>
        <p:blipFill rotWithShape="1">
          <a:blip r:embed="rId5" cstate="print"/>
          <a:srcRect l="16401" r="16401"/>
          <a:stretch/>
        </p:blipFill>
        <p:spPr>
          <a:xfrm rot="20692377">
            <a:off x="1673225" y="2290763"/>
            <a:ext cx="1530350" cy="2276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/>
          </p:cNvPr>
          <p:cNvPicPr>
            <a:picLocks noChangeAspect="1"/>
          </p:cNvPicPr>
          <p:nvPr/>
        </p:nvPicPr>
        <p:blipFill rotWithShape="1">
          <a:blip r:embed="rId6"/>
          <a:srcRect l="5201" t="5438" r="2401" b="3651"/>
          <a:stretch/>
        </p:blipFill>
        <p:spPr>
          <a:xfrm rot="1163380">
            <a:off x="3138488" y="3352800"/>
            <a:ext cx="2306637" cy="3025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563" y="128181"/>
            <a:ext cx="3115326" cy="2066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2564" y="2294416"/>
            <a:ext cx="3115325" cy="197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145" y="4373547"/>
            <a:ext cx="3115325" cy="2103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/>
          </p:cNvPr>
          <p:cNvPicPr>
            <a:picLocks noChangeAspect="1"/>
          </p:cNvPicPr>
          <p:nvPr/>
        </p:nvPicPr>
        <p:blipFill rotWithShape="1">
          <a:blip r:embed="rId10"/>
          <a:srcRect l="34896" r="34823"/>
          <a:stretch/>
        </p:blipFill>
        <p:spPr>
          <a:xfrm rot="20324634">
            <a:off x="373063" y="3859213"/>
            <a:ext cx="1706562" cy="252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65288" y="4240213"/>
            <a:ext cx="1628775" cy="2401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4"/>
          <p:cNvSpPr>
            <a:spLocks noChangeArrowheads="1"/>
          </p:cNvSpPr>
          <p:nvPr/>
        </p:nvSpPr>
        <p:spPr bwMode="auto">
          <a:xfrm>
            <a:off x="755650" y="37163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altLang="ru-RU" b="1">
              <a:solidFill>
                <a:srgbClr val="404040"/>
              </a:solidFill>
            </a:endParaRPr>
          </a:p>
        </p:txBody>
      </p:sp>
      <p:pic>
        <p:nvPicPr>
          <p:cNvPr id="1229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857364"/>
            <a:ext cx="3198806" cy="214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2" name="Заголовок 5"/>
          <p:cNvSpPr txBox="1">
            <a:spLocks noChangeArrowheads="1"/>
          </p:cNvSpPr>
          <p:nvPr/>
        </p:nvSpPr>
        <p:spPr bwMode="auto">
          <a:xfrm>
            <a:off x="285720" y="714356"/>
            <a:ext cx="860425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buClr>
                <a:srgbClr val="C3260C"/>
              </a:buClr>
              <a:buSzPct val="128000"/>
              <a:buFont typeface="Georgia" pitchFamily="18" charset="0"/>
              <a:buNone/>
            </a:pPr>
            <a:r>
              <a:rPr lang="ru-RU" altLang="ru-RU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Проектный подход</a:t>
            </a:r>
          </a:p>
        </p:txBody>
      </p:sp>
      <p:graphicFrame>
        <p:nvGraphicFramePr>
          <p:cNvPr id="12" name="Схема 11">
            <a:extLst/>
          </p:cNvPr>
          <p:cNvGraphicFramePr/>
          <p:nvPr/>
        </p:nvGraphicFramePr>
        <p:xfrm>
          <a:off x="4500562" y="1285860"/>
          <a:ext cx="4420329" cy="542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Рисунок 9">
            <a:extLst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58" y="4143379"/>
            <a:ext cx="3320251" cy="2499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Номер слайда 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812088" y="6492875"/>
            <a:ext cx="1828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567207A-1E96-484F-80F3-6FE7C6EB3274}" type="slidenum"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/>
              <a:t>21</a:t>
            </a:fld>
            <a:endParaRPr lang="ru-RU" alt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противолежащие углы 3">
            <a:extLst/>
          </p:cNvPr>
          <p:cNvSpPr/>
          <p:nvPr/>
        </p:nvSpPr>
        <p:spPr>
          <a:xfrm>
            <a:off x="7500958" y="714356"/>
            <a:ext cx="1395413" cy="914400"/>
          </a:xfrm>
          <a:prstGeom prst="round2DiagRect">
            <a:avLst/>
          </a:prstGeom>
          <a:solidFill>
            <a:srgbClr val="FE6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без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одиночества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противолежащие углы 4">
            <a:extLst/>
          </p:cNvPr>
          <p:cNvSpPr/>
          <p:nvPr/>
        </p:nvSpPr>
        <p:spPr>
          <a:xfrm>
            <a:off x="7500958" y="1714488"/>
            <a:ext cx="1395413" cy="914400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 платочек</a:t>
            </a:r>
          </a:p>
        </p:txBody>
      </p:sp>
      <p:sp>
        <p:nvSpPr>
          <p:cNvPr id="6" name="Прямоугольник: скругленные противолежащие углы 5">
            <a:extLst/>
          </p:cNvPr>
          <p:cNvSpPr/>
          <p:nvPr/>
        </p:nvSpPr>
        <p:spPr>
          <a:xfrm>
            <a:off x="7500958" y="2643182"/>
            <a:ext cx="1395413" cy="914400"/>
          </a:xfrm>
          <a:prstGeom prst="round2Diag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поколений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противолежащие углы 7">
            <a:extLst/>
          </p:cNvPr>
          <p:cNvSpPr/>
          <p:nvPr/>
        </p:nvSpPr>
        <p:spPr>
          <a:xfrm>
            <a:off x="7500958" y="3643314"/>
            <a:ext cx="1395412" cy="914400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Значок</a:t>
            </a:r>
          </a:p>
        </p:txBody>
      </p:sp>
      <p:sp>
        <p:nvSpPr>
          <p:cNvPr id="9" name="Прямоугольник: скругленные противолежащие углы 8">
            <a:extLst/>
          </p:cNvPr>
          <p:cNvSpPr/>
          <p:nvPr/>
        </p:nvSpPr>
        <p:spPr>
          <a:xfrm>
            <a:off x="7500958" y="4643446"/>
            <a:ext cx="1395413" cy="914400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противолежащие углы 9">
            <a:extLst/>
          </p:cNvPr>
          <p:cNvSpPr/>
          <p:nvPr/>
        </p:nvSpPr>
        <p:spPr>
          <a:xfrm>
            <a:off x="7500958" y="5643578"/>
            <a:ext cx="1395413" cy="9144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Чудо-остров</a:t>
            </a:r>
          </a:p>
        </p:txBody>
      </p:sp>
      <p:pic>
        <p:nvPicPr>
          <p:cNvPr id="13320" name="Рисунок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0"/>
            <a:ext cx="6643734" cy="556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Номер слайда 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812088" y="6492875"/>
            <a:ext cx="1828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F91CDE9C-0F80-4D95-ABB1-DCB43548219E}" type="slidenum"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/>
              <a:t>22</a:t>
            </a:fld>
            <a:endParaRPr lang="ru-RU" alt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525" t="14868" r="25185" b="15748"/>
          <a:stretch>
            <a:fillRect/>
          </a:stretch>
        </p:blipFill>
        <p:spPr bwMode="auto">
          <a:xfrm>
            <a:off x="357158" y="1142984"/>
            <a:ext cx="7072361" cy="46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ПЕРСОНАЛ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Диаграмма 1"/>
          <p:cNvGraphicFramePr>
            <a:graphicFrameLocks/>
          </p:cNvGraphicFramePr>
          <p:nvPr/>
        </p:nvGraphicFramePr>
        <p:xfrm>
          <a:off x="571472" y="2000240"/>
          <a:ext cx="4357717" cy="2219337"/>
        </p:xfrm>
        <a:graphic>
          <a:graphicData uri="http://schemas.openxmlformats.org/presentationml/2006/ole">
            <p:oleObj spid="_x0000_s1029" name="Chart" r:id="rId5" imgW="4889416" imgH="3237257" progId="">
              <p:embed/>
            </p:oleObj>
          </a:graphicData>
        </a:graphic>
      </p:graphicFrame>
      <p:graphicFrame>
        <p:nvGraphicFramePr>
          <p:cNvPr id="9219" name="Диаграмма 2"/>
          <p:cNvGraphicFramePr>
            <a:graphicFrameLocks/>
          </p:cNvGraphicFramePr>
          <p:nvPr/>
        </p:nvGraphicFramePr>
        <p:xfrm>
          <a:off x="5357818" y="1857364"/>
          <a:ext cx="3786182" cy="2508261"/>
        </p:xfrm>
        <a:graphic>
          <a:graphicData uri="http://schemas.openxmlformats.org/presentationml/2006/ole">
            <p:oleObj spid="_x0000_s1030" name="Chart" r:id="rId6" imgW="4249280" imgH="3310415" progId="">
              <p:embed/>
            </p:oleObj>
          </a:graphicData>
        </a:graphic>
      </p:graphicFrame>
      <p:graphicFrame>
        <p:nvGraphicFramePr>
          <p:cNvPr id="9220" name="Диаграмма 3"/>
          <p:cNvGraphicFramePr>
            <a:graphicFrameLocks/>
          </p:cNvGraphicFramePr>
          <p:nvPr/>
        </p:nvGraphicFramePr>
        <p:xfrm>
          <a:off x="1428728" y="4219575"/>
          <a:ext cx="6286544" cy="2424113"/>
        </p:xfrm>
        <a:graphic>
          <a:graphicData uri="http://schemas.openxmlformats.org/presentationml/2006/ole">
            <p:oleObj spid="_x0000_s1031" name="Chart" r:id="rId7" imgW="6998815" imgH="2743438" progId="">
              <p:embed/>
            </p:oleObj>
          </a:graphicData>
        </a:graphic>
      </p:graphicFrame>
      <p:sp>
        <p:nvSpPr>
          <p:cNvPr id="6" name="Rectangle 44">
            <a:extLst/>
          </p:cNvPr>
          <p:cNvSpPr>
            <a:spLocks noChangeArrowheads="1"/>
          </p:cNvSpPr>
          <p:nvPr/>
        </p:nvSpPr>
        <p:spPr bwMode="auto">
          <a:xfrm>
            <a:off x="-42863" y="785794"/>
            <a:ext cx="91868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Удовлетворенность персонала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ru-RU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разл</a:t>
            </a:r>
            <a:r>
              <a:rPr lang="ru-RU" altLang="ru-RU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ичным</a:t>
            </a:r>
            <a:r>
              <a:rPr lang="ru-RU" altLang="ru-RU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 аспектами деятельности</a:t>
            </a:r>
          </a:p>
        </p:txBody>
      </p:sp>
      <p:sp>
        <p:nvSpPr>
          <p:cNvPr id="9222" name="Номер слайда 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812088" y="6492875"/>
            <a:ext cx="1828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FDF0334-134A-43A8-90CC-0F862A0B9F8C}" type="slidenum"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/>
              <a:t>25</a:t>
            </a:fld>
            <a:endParaRPr lang="ru-RU" alt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571604" y="1428736"/>
          <a:ext cx="7119966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43042" y="642918"/>
            <a:ext cx="5064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РАЗВИТИЕ ПЕРСОНАЛА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/>
          </p:cNvPr>
          <p:cNvGraphicFramePr/>
          <p:nvPr/>
        </p:nvGraphicFramePr>
        <p:xfrm>
          <a:off x="474253" y="1785925"/>
          <a:ext cx="8195493" cy="4714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67" name="Заголовок 5"/>
          <p:cNvSpPr txBox="1">
            <a:spLocks noChangeArrowheads="1"/>
          </p:cNvSpPr>
          <p:nvPr/>
        </p:nvSpPr>
        <p:spPr bwMode="auto">
          <a:xfrm>
            <a:off x="285720" y="428604"/>
            <a:ext cx="860425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buClr>
                <a:srgbClr val="C3260C"/>
              </a:buClr>
              <a:buSzPct val="128000"/>
            </a:pPr>
            <a:r>
              <a:rPr lang="ru-RU" altLang="ru-RU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Управленческие проекты</a:t>
            </a:r>
          </a:p>
        </p:txBody>
      </p:sp>
      <p:sp>
        <p:nvSpPr>
          <p:cNvPr id="11268" name="Номер слайда 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812088" y="6473825"/>
            <a:ext cx="1828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DFB30C4-C5A7-44C8-AC29-307BDFB5109E}" type="slidenum"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/>
              <a:t>27</a:t>
            </a:fld>
            <a:endParaRPr lang="ru-RU" alt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extLst/>
          </p:cNvPr>
          <p:cNvSpPr/>
          <p:nvPr/>
        </p:nvSpPr>
        <p:spPr>
          <a:xfrm>
            <a:off x="714348" y="928670"/>
            <a:ext cx="77057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"Сегодня мы делаем то,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чем другие будут думать завтра"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И.М. </a:t>
            </a:r>
            <a:r>
              <a:rPr lang="ru-RU" sz="1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Зуга</a:t>
            </a:r>
            <a:endParaRPr lang="ru-RU" sz="1600" i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социальной технологии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ПРОЦЕСС  </a:t>
            </a:r>
            <a:br>
              <a:rPr lang="ru-RU" sz="2800" dirty="0" smtClean="0"/>
            </a:br>
            <a:r>
              <a:rPr lang="ru-RU" sz="2800" dirty="0" smtClean="0"/>
              <a:t>СОЦИАЛЬНОГО ОБСЛУЖИВАНИЯ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28794" y="2857496"/>
            <a:ext cx="5000660" cy="2286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2571736" y="1357298"/>
            <a:ext cx="571504" cy="11927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/>
              <a:t>ФЗ</a:t>
            </a:r>
            <a:endParaRPr lang="ru-RU" sz="1200"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5286380" y="1357298"/>
            <a:ext cx="571504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/>
              <a:t>Приказы</a:t>
            </a:r>
            <a:endParaRPr lang="ru-RU" sz="1200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3500430" y="1357298"/>
            <a:ext cx="571504" cy="1121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/>
              <a:t>Инструкции</a:t>
            </a:r>
            <a:endParaRPr lang="ru-RU" sz="1200" dirty="0"/>
          </a:p>
        </p:txBody>
      </p:sp>
      <p:sp>
        <p:nvSpPr>
          <p:cNvPr id="17" name="Стрелка вправо 16"/>
          <p:cNvSpPr/>
          <p:nvPr/>
        </p:nvSpPr>
        <p:spPr>
          <a:xfrm>
            <a:off x="785786" y="4000504"/>
            <a:ext cx="104984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Проблема</a:t>
            </a:r>
            <a:endParaRPr lang="ru-RU" sz="1200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6929454" y="442913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214546" y="2428868"/>
            <a:ext cx="4357718" cy="285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РЕГЛАМЕНТИРУЮЩИЕ ДОКУМЕНТЫ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071670" y="5214950"/>
            <a:ext cx="4643470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РЕСУРСЫ</a:t>
            </a:r>
            <a:endParaRPr lang="ru-RU" dirty="0"/>
          </a:p>
        </p:txBody>
      </p:sp>
      <p:sp>
        <p:nvSpPr>
          <p:cNvPr id="23" name="Стрелка вниз 22"/>
          <p:cNvSpPr/>
          <p:nvPr/>
        </p:nvSpPr>
        <p:spPr>
          <a:xfrm rot="10800000">
            <a:off x="2143108" y="5500702"/>
            <a:ext cx="642942" cy="1214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000" dirty="0" smtClean="0"/>
              <a:t>МТБ</a:t>
            </a:r>
            <a:endParaRPr lang="ru-RU" sz="1000" dirty="0"/>
          </a:p>
        </p:txBody>
      </p:sp>
      <p:sp>
        <p:nvSpPr>
          <p:cNvPr id="24" name="Стрелка вниз 23"/>
          <p:cNvSpPr/>
          <p:nvPr/>
        </p:nvSpPr>
        <p:spPr>
          <a:xfrm rot="10800000">
            <a:off x="3571868" y="5500702"/>
            <a:ext cx="642942" cy="1214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000" dirty="0" smtClean="0"/>
              <a:t>Технологии</a:t>
            </a:r>
            <a:endParaRPr lang="ru-RU" sz="1000" dirty="0"/>
          </a:p>
        </p:txBody>
      </p:sp>
      <p:sp>
        <p:nvSpPr>
          <p:cNvPr id="26" name="Стрелка вниз 25"/>
          <p:cNvSpPr/>
          <p:nvPr/>
        </p:nvSpPr>
        <p:spPr>
          <a:xfrm rot="10800000">
            <a:off x="5000628" y="5500702"/>
            <a:ext cx="642942" cy="1214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000" dirty="0" smtClean="0"/>
              <a:t>Эксперты</a:t>
            </a:r>
            <a:endParaRPr lang="ru-RU" sz="1000" dirty="0"/>
          </a:p>
        </p:txBody>
      </p:sp>
      <p:sp>
        <p:nvSpPr>
          <p:cNvPr id="27" name="Стрелка вниз 26"/>
          <p:cNvSpPr/>
          <p:nvPr/>
        </p:nvSpPr>
        <p:spPr>
          <a:xfrm rot="10800000">
            <a:off x="4357686" y="5500702"/>
            <a:ext cx="642942" cy="1214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000" dirty="0" smtClean="0"/>
              <a:t>База  знаний</a:t>
            </a:r>
            <a:endParaRPr lang="ru-RU" sz="1000" dirty="0"/>
          </a:p>
        </p:txBody>
      </p:sp>
      <p:sp>
        <p:nvSpPr>
          <p:cNvPr id="28" name="Стрелка вниз 27"/>
          <p:cNvSpPr/>
          <p:nvPr/>
        </p:nvSpPr>
        <p:spPr>
          <a:xfrm rot="10800000">
            <a:off x="5715008" y="5500702"/>
            <a:ext cx="642942" cy="1214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000" dirty="0" smtClean="0"/>
              <a:t>Персонал</a:t>
            </a:r>
            <a:endParaRPr lang="ru-RU" sz="10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000232" y="3500438"/>
            <a:ext cx="1000132" cy="4286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Диагностика</a:t>
            </a:r>
            <a:endParaRPr lang="ru-RU" sz="10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000364" y="4000504"/>
            <a:ext cx="857256" cy="42862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Выбор</a:t>
            </a:r>
            <a:endParaRPr lang="ru-RU" sz="10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929058" y="4286256"/>
            <a:ext cx="928694" cy="42862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Подготовка</a:t>
            </a:r>
            <a:endParaRPr lang="ru-RU" sz="10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5000628" y="4500570"/>
            <a:ext cx="1000132" cy="42862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Реализация</a:t>
            </a:r>
            <a:endParaRPr lang="ru-RU" sz="10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072198" y="4500570"/>
            <a:ext cx="857256" cy="4286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Анализ</a:t>
            </a:r>
            <a:endParaRPr lang="ru-RU" sz="1000" dirty="0"/>
          </a:p>
        </p:txBody>
      </p:sp>
      <p:sp>
        <p:nvSpPr>
          <p:cNvPr id="34" name="Стрелка вниз 33"/>
          <p:cNvSpPr/>
          <p:nvPr/>
        </p:nvSpPr>
        <p:spPr>
          <a:xfrm rot="10800000">
            <a:off x="2857488" y="5500702"/>
            <a:ext cx="642942" cy="1214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000" dirty="0" smtClean="0"/>
              <a:t>Финансы</a:t>
            </a:r>
            <a:endParaRPr lang="ru-RU" sz="1000" dirty="0"/>
          </a:p>
        </p:txBody>
      </p:sp>
      <p:sp>
        <p:nvSpPr>
          <p:cNvPr id="36" name="Стрелка вниз 35"/>
          <p:cNvSpPr/>
          <p:nvPr/>
        </p:nvSpPr>
        <p:spPr>
          <a:xfrm rot="10800000">
            <a:off x="6357950" y="5500702"/>
            <a:ext cx="642942" cy="1214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000" dirty="0" smtClean="0"/>
              <a:t>Администр.</a:t>
            </a:r>
            <a:endParaRPr lang="ru-RU" sz="1000" dirty="0"/>
          </a:p>
        </p:txBody>
      </p:sp>
      <p:sp>
        <p:nvSpPr>
          <p:cNvPr id="25" name="Стрелка вниз 24"/>
          <p:cNvSpPr/>
          <p:nvPr/>
        </p:nvSpPr>
        <p:spPr>
          <a:xfrm>
            <a:off x="4429124" y="1357298"/>
            <a:ext cx="571504" cy="1121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/>
              <a:t>Тарифы</a:t>
            </a:r>
            <a:endParaRPr lang="ru-RU" sz="1200" dirty="0"/>
          </a:p>
        </p:txBody>
      </p:sp>
      <p:sp>
        <p:nvSpPr>
          <p:cNvPr id="35" name="Стрелка вниз 34"/>
          <p:cNvSpPr/>
          <p:nvPr/>
        </p:nvSpPr>
        <p:spPr>
          <a:xfrm>
            <a:off x="6000760" y="1357298"/>
            <a:ext cx="571504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1200" dirty="0"/>
          </a:p>
        </p:txBody>
      </p:sp>
      <p:sp>
        <p:nvSpPr>
          <p:cNvPr id="37" name="Стрелка вправо 36"/>
          <p:cNvSpPr/>
          <p:nvPr/>
        </p:nvSpPr>
        <p:spPr>
          <a:xfrm>
            <a:off x="928662" y="3429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вход</a:t>
            </a:r>
            <a:endParaRPr lang="ru-RU" dirty="0"/>
          </a:p>
        </p:txBody>
      </p:sp>
      <p:sp>
        <p:nvSpPr>
          <p:cNvPr id="38" name="Стрелка вправо 37"/>
          <p:cNvSpPr/>
          <p:nvPr/>
        </p:nvSpPr>
        <p:spPr>
          <a:xfrm>
            <a:off x="7000892" y="4786322"/>
            <a:ext cx="104984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Решение</a:t>
            </a:r>
            <a:endParaRPr lang="ru-RU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АНАЛИТИК КЦСОН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714488"/>
          <a:ext cx="9001156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КАЙДЗЕН </a:t>
            </a:r>
            <a:br>
              <a:rPr lang="ru-RU" dirty="0" smtClean="0"/>
            </a:br>
            <a:r>
              <a:rPr lang="ru-RU" dirty="0" smtClean="0"/>
              <a:t>(НЕПРЕРЫВНЫЕ УЛУЧШЕНИЯ)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7" descr="D:\%D0%9D%D0%B5%D0%BD%D0%B0%D1%88%D0%B5%D0%B2%D0%B0 %D0%BD%D0%BE%D0%B2%D0%BE%D0%B5\%D0%9D%D0%B5%D0%BD%D0%B0%D1%88%D0%B5%D0%B2%D0%B0\%D1%80%D0%B5%D0%B9%D1%82%D0%B8%D0%BD%D0%B3\%D1%80%D0%B5%D0%B9%D1%82%D0%B8%D0%BD%D0%B3 2019\%D0%B2%D1%8B%D1%81%D1%82%D1%83%D0%BF%D0%BB%D0%B5%D0%BD%D0%B8%D1%8F\i.webp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graphicFrame>
        <p:nvGraphicFramePr>
          <p:cNvPr id="7" name="Схема 6">
            <a:extLst/>
          </p:cNvPr>
          <p:cNvGraphicFramePr/>
          <p:nvPr/>
        </p:nvGraphicFramePr>
        <p:xfrm>
          <a:off x="-1216260" y="1268760"/>
          <a:ext cx="11881320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2" name="Заголовок 5"/>
          <p:cNvSpPr txBox="1">
            <a:spLocks noChangeArrowheads="1"/>
          </p:cNvSpPr>
          <p:nvPr/>
        </p:nvSpPr>
        <p:spPr bwMode="auto">
          <a:xfrm>
            <a:off x="117475" y="214290"/>
            <a:ext cx="86042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C3260C"/>
              </a:buClr>
              <a:buSzPct val="128000"/>
              <a:buFont typeface="Georgia" pitchFamily="18" charset="0"/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стратегическим целям отрасли </a:t>
            </a:r>
          </a:p>
          <a:p>
            <a:pPr algn="ctr">
              <a:buClr>
                <a:srgbClr val="C3260C"/>
              </a:buClr>
              <a:buSzPct val="128000"/>
              <a:buFont typeface="Georgia" pitchFamily="18" charset="0"/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через развитие кадровых процессов</a:t>
            </a:r>
          </a:p>
        </p:txBody>
      </p:sp>
      <p:sp>
        <p:nvSpPr>
          <p:cNvPr id="17413" name="Номер слайда 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807325" y="6461125"/>
            <a:ext cx="1828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5203BE2-220C-4904-93E9-485288CC78A0}" type="slidenum"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/>
              <a:t>31</a:t>
            </a:fld>
            <a:endParaRPr lang="ru-RU" alt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>
            <a:extLst/>
          </p:cNvPr>
          <p:cNvPicPr>
            <a:picLocks noChangeAspect="1" noChangeArrowheads="1"/>
          </p:cNvPicPr>
          <p:nvPr/>
        </p:nvPicPr>
        <p:blipFill rotWithShape="1">
          <a:blip r:embed="rId2"/>
          <a:srcRect l="26375" t="28820" r="56342" b="23622"/>
          <a:stretch/>
        </p:blipFill>
        <p:spPr bwMode="auto">
          <a:xfrm>
            <a:off x="395288" y="282575"/>
            <a:ext cx="1665287" cy="2570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7" descr="D:\%D0%9D%D0%B5%D0%BD%D0%B0%D1%88%D0%B5%D0%B2%D0%B0 %D0%BD%D0%BE%D0%B2%D0%BE%D0%B5\%D0%9D%D0%B5%D0%BD%D0%B0%D1%88%D0%B5%D0%B2%D0%B0\%D1%80%D0%B5%D0%B9%D1%82%D0%B8%D0%BD%D0%B3\%D1%80%D0%B5%D0%B9%D1%82%D0%B8%D0%BD%D0%B3 2019\%D0%B2%D1%8B%D1%81%D1%82%D1%83%D0%BF%D0%BB%D0%B5%D0%BD%D0%B8%D1%8F\i.webp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24582" name="Рисунок 5">
            <a:extLst/>
          </p:cNvPr>
          <p:cNvPicPr>
            <a:picLocks noChangeAspect="1" noChangeArrowheads="1"/>
          </p:cNvPicPr>
          <p:nvPr/>
        </p:nvPicPr>
        <p:blipFill>
          <a:blip r:embed="rId3"/>
          <a:srcRect l="11414" t="19185" r="43700" b="12183"/>
          <a:stretch>
            <a:fillRect/>
          </a:stretch>
        </p:blipFill>
        <p:spPr bwMode="auto">
          <a:xfrm>
            <a:off x="5795963" y="282575"/>
            <a:ext cx="3168650" cy="2570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Номер слайда 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793038" y="6492875"/>
            <a:ext cx="1828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49D80C16-B8DB-4C38-A7A8-9508E16FE650}" type="slidenum">
              <a:rPr lang="ru-RU" alt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pPr/>
              <a:t>32</a:t>
            </a:fld>
            <a:endParaRPr lang="ru-RU" alt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>
            <a:extLst/>
          </p:cNvPr>
          <p:cNvGraphicFramePr/>
          <p:nvPr/>
        </p:nvGraphicFramePr>
        <p:xfrm>
          <a:off x="0" y="2727782"/>
          <a:ext cx="9144000" cy="256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391" name="Заголовок 5"/>
          <p:cNvSpPr txBox="1">
            <a:spLocks noChangeArrowheads="1"/>
          </p:cNvSpPr>
          <p:nvPr/>
        </p:nvSpPr>
        <p:spPr bwMode="auto">
          <a:xfrm>
            <a:off x="2200275" y="379413"/>
            <a:ext cx="345598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Clr>
                <a:srgbClr val="C3260C"/>
              </a:buClr>
              <a:buSzPct val="128000"/>
              <a:buFont typeface="Georgia" pitchFamily="18" charset="0"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А.А. </a:t>
            </a:r>
            <a:r>
              <a:rPr lang="ru-RU" alt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Горяинов</a:t>
            </a: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кандидат социологических наук,</a:t>
            </a:r>
          </a:p>
          <a:p>
            <a:pPr algn="ctr">
              <a:buClr>
                <a:srgbClr val="C3260C"/>
              </a:buClr>
              <a:buSzPct val="128000"/>
              <a:buFont typeface="Georgia" pitchFamily="18" charset="0"/>
              <a:buNone/>
            </a:pP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Белгород</a:t>
            </a:r>
          </a:p>
        </p:txBody>
      </p:sp>
      <p:sp>
        <p:nvSpPr>
          <p:cNvPr id="16392" name="Прямоугольник 2"/>
          <p:cNvSpPr>
            <a:spLocks noChangeArrowheads="1"/>
          </p:cNvSpPr>
          <p:nvPr/>
        </p:nvSpPr>
        <p:spPr bwMode="auto">
          <a:xfrm>
            <a:off x="2132013" y="2894013"/>
            <a:ext cx="5661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C3260C"/>
              </a:buClr>
              <a:buSzPct val="128000"/>
              <a:buFont typeface="Georgia" pitchFamily="18" charset="0"/>
              <a:buNone/>
            </a:pPr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учреждений социального обслуживания</a:t>
            </a:r>
          </a:p>
        </p:txBody>
      </p:sp>
      <p:sp>
        <p:nvSpPr>
          <p:cNvPr id="16393" name="Прямоугольник 10"/>
          <p:cNvSpPr>
            <a:spLocks noChangeArrowheads="1"/>
          </p:cNvSpPr>
          <p:nvPr/>
        </p:nvSpPr>
        <p:spPr bwMode="auto">
          <a:xfrm>
            <a:off x="354013" y="4841875"/>
            <a:ext cx="8740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C3260C"/>
              </a:buClr>
              <a:buSzPct val="128000"/>
              <a:buFont typeface="Georgia" pitchFamily="18" charset="0"/>
              <a:buNone/>
            </a:pPr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Министерства труда и социальной защиты Российской Федерации</a:t>
            </a:r>
          </a:p>
        </p:txBody>
      </p:sp>
      <p:graphicFrame>
        <p:nvGraphicFramePr>
          <p:cNvPr id="12" name="Схема 11">
            <a:extLst/>
          </p:cNvPr>
          <p:cNvGraphicFramePr/>
          <p:nvPr/>
        </p:nvGraphicFramePr>
        <p:xfrm>
          <a:off x="16768" y="5202356"/>
          <a:ext cx="9144000" cy="2083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066800"/>
          </a:xfrm>
        </p:spPr>
        <p:txBody>
          <a:bodyPr/>
          <a:lstStyle/>
          <a:p>
            <a:pPr algn="ctr"/>
            <a:r>
              <a:rPr lang="ru-RU" dirty="0" smtClean="0"/>
              <a:t>Предложение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8025" y="1928802"/>
            <a:ext cx="8771693" cy="493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НЕТВОРКИНГ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БАЗА ЗНАНИЙ:</a:t>
            </a:r>
          </a:p>
          <a:p>
            <a:r>
              <a:rPr lang="ru-RU" dirty="0" smtClean="0"/>
              <a:t>1. Ради чего?</a:t>
            </a:r>
          </a:p>
          <a:p>
            <a:r>
              <a:rPr lang="ru-RU" dirty="0" smtClean="0"/>
              <a:t>2.Что?</a:t>
            </a:r>
          </a:p>
          <a:p>
            <a:r>
              <a:rPr lang="ru-RU" dirty="0" smtClean="0"/>
              <a:t>3. Кто?</a:t>
            </a:r>
          </a:p>
          <a:p>
            <a:r>
              <a:rPr lang="ru-RU" dirty="0" smtClean="0"/>
              <a:t>4. Как?</a:t>
            </a:r>
          </a:p>
          <a:p>
            <a:r>
              <a:rPr lang="ru-RU" dirty="0" smtClean="0"/>
              <a:t>5. Где?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 вопроса на «выходе»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1.Что хотим узнать подробнее, улучшить?</a:t>
            </a:r>
          </a:p>
          <a:p>
            <a:pPr>
              <a:buNone/>
            </a:pPr>
            <a:r>
              <a:rPr lang="ru-RU" dirty="0" smtClean="0"/>
              <a:t>2.Чем готовы поделиться с другими?</a:t>
            </a:r>
          </a:p>
          <a:p>
            <a:pPr>
              <a:buNone/>
            </a:pPr>
            <a:r>
              <a:rPr lang="ru-RU" dirty="0" smtClean="0"/>
              <a:t>3. Что полезного получили?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СПАСИБО ЗА ВНИМАНИЕ!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Аналитик </a:t>
            </a:r>
          </a:p>
          <a:p>
            <a:pPr algn="ctr">
              <a:buNone/>
            </a:pPr>
            <a:r>
              <a:rPr lang="ru-RU" dirty="0" smtClean="0"/>
              <a:t>НАДЕЖДА ИВАНОВНА </a:t>
            </a:r>
          </a:p>
          <a:p>
            <a:pPr algn="ctr">
              <a:buNone/>
            </a:pPr>
            <a:r>
              <a:rPr lang="ru-RU" smtClean="0"/>
              <a:t>ИШУТЧЕНКО</a:t>
            </a:r>
            <a:endParaRPr lang="ru-RU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Цель аналитической деятельности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Обеспечить высокое качество социального обслуживания  нуждающихся  на основе </a:t>
            </a:r>
            <a:r>
              <a:rPr lang="ru-RU" b="1" dirty="0" smtClean="0"/>
              <a:t>анализа,</a:t>
            </a:r>
          </a:p>
          <a:p>
            <a:pPr algn="ctr">
              <a:buNone/>
            </a:pPr>
            <a:r>
              <a:rPr lang="ru-RU" b="1" dirty="0" smtClean="0"/>
              <a:t> прогнозирования </a:t>
            </a:r>
            <a:r>
              <a:rPr lang="ru-RU" dirty="0" smtClean="0"/>
              <a:t>и</a:t>
            </a:r>
            <a:r>
              <a:rPr lang="ru-RU" b="1" dirty="0" smtClean="0"/>
              <a:t> </a:t>
            </a:r>
          </a:p>
          <a:p>
            <a:pPr algn="ctr">
              <a:buNone/>
            </a:pPr>
            <a:r>
              <a:rPr lang="ru-RU" b="1" dirty="0" smtClean="0"/>
              <a:t>определения перспектив развития </a:t>
            </a:r>
            <a:r>
              <a:rPr lang="ru-RU" dirty="0" smtClean="0"/>
              <a:t>учреждения в соответствии                                   с социальным заказом государства (</a:t>
            </a:r>
            <a:r>
              <a:rPr lang="ru-RU" dirty="0" err="1" smtClean="0"/>
              <a:t>Госзаданием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УПРАВЛЕНЧЕСКИЙ ЦИКЛ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714488"/>
          <a:ext cx="8686800" cy="485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4786314" y="1357298"/>
            <a:ext cx="4040188" cy="63976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/>
              <a:t>(ЦИКЛ ДЕМИНГА</a:t>
            </a:r>
            <a:r>
              <a:rPr lang="en-US" dirty="0" smtClean="0"/>
              <a:t> </a:t>
            </a:r>
            <a:r>
              <a:rPr lang="ru-RU" dirty="0" smtClean="0"/>
              <a:t> «</a:t>
            </a:r>
            <a:r>
              <a:rPr lang="en-US" dirty="0" smtClean="0"/>
              <a:t>PDCA</a:t>
            </a:r>
            <a:r>
              <a:rPr lang="ru-RU" dirty="0" smtClean="0"/>
              <a:t>»)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382000" cy="1069848"/>
          </a:xfrm>
        </p:spPr>
        <p:txBody>
          <a:bodyPr/>
          <a:lstStyle/>
          <a:p>
            <a:pPr algn="ctr"/>
            <a:r>
              <a:rPr lang="ru-RU" dirty="0" smtClean="0"/>
              <a:t>КОМАНДА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Управленческий цикл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Роли в команде</a:t>
            </a:r>
            <a:endParaRPr lang="ru-RU" dirty="0"/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sz="quarter" idx="2"/>
          </p:nvPr>
        </p:nvGraphicFramePr>
        <p:xfrm>
          <a:off x="381000" y="2708275"/>
          <a:ext cx="4041775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одержимое 10"/>
          <p:cNvGraphicFramePr>
            <a:graphicFrameLocks noGrp="1"/>
          </p:cNvGraphicFramePr>
          <p:nvPr>
            <p:ph sz="quarter" idx="4"/>
          </p:nvPr>
        </p:nvGraphicFramePr>
        <p:xfrm>
          <a:off x="4714876" y="2714620"/>
          <a:ext cx="4041775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НАПРАВЛЕНИЯ МЕТОДИЧЕСКОГО СОПРОВОЖДЕНИЯ</a:t>
            </a:r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НАПРАВЛЕНИЯ МЕТОДИЧЕСКОГО СОПРОВОЖДЕНИЯ</a:t>
            </a:r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направления аналитического сопровождения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249488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</TotalTime>
  <Words>1171</Words>
  <Application>Microsoft Office PowerPoint</Application>
  <PresentationFormat>Экран (4:3)</PresentationFormat>
  <Paragraphs>340</Paragraphs>
  <Slides>36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Городская</vt:lpstr>
      <vt:lpstr>Chart</vt:lpstr>
      <vt:lpstr>АНАЛИТИЧЕСКОЕ СОПРОВОЖДЕНИЕ  ДЕЯТЕЛЬНОСТИ КЦСОН</vt:lpstr>
      <vt:lpstr> 5 вопросов  «на входе»:</vt:lpstr>
      <vt:lpstr>АНАЛИТИК КЦСОН</vt:lpstr>
      <vt:lpstr>Цель аналитической деятельности</vt:lpstr>
      <vt:lpstr>УПРАВЛЕНЧЕСКИЙ ЦИКЛ</vt:lpstr>
      <vt:lpstr>КОМАНДА</vt:lpstr>
      <vt:lpstr>ОСНОВНЫЕ НАПРАВЛЕНИЯ МЕТОДИЧЕСКОГО СОПРОВОЖДЕНИЯ</vt:lpstr>
      <vt:lpstr>ОСНОВНЫЕ НАПРАВЛЕНИЯ МЕТОДИЧЕСКОГО СОПРОВОЖДЕНИЯ</vt:lpstr>
      <vt:lpstr>Основные направления аналитического сопровождения</vt:lpstr>
      <vt:lpstr>СТАТОТЧЕТ</vt:lpstr>
      <vt:lpstr>РАЗВИТИЕ УЧРЕЖДЕНИЯ</vt:lpstr>
      <vt:lpstr>Роль аналитика  в социальном обслуживании</vt:lpstr>
      <vt:lpstr>ПОЛУЧАТЕЛИ УСЛУГ:</vt:lpstr>
      <vt:lpstr>Получатели услуг:</vt:lpstr>
      <vt:lpstr>Роль аналитика  в социальном обслуживании</vt:lpstr>
      <vt:lpstr>Основные направления </vt:lpstr>
      <vt:lpstr>Три главных направления</vt:lpstr>
      <vt:lpstr>УПРАВЛЕНЧЕСКАЯ КОМАНДА</vt:lpstr>
      <vt:lpstr>Слайд 19</vt:lpstr>
      <vt:lpstr>Слайд 20</vt:lpstr>
      <vt:lpstr>Слайд 21</vt:lpstr>
      <vt:lpstr>Слайд 22</vt:lpstr>
      <vt:lpstr>Слайд 23</vt:lpstr>
      <vt:lpstr>ПЕРСОНАЛ</vt:lpstr>
      <vt:lpstr>Слайд 25</vt:lpstr>
      <vt:lpstr>Слайд 26</vt:lpstr>
      <vt:lpstr>Слайд 27</vt:lpstr>
      <vt:lpstr>Этапы социальной технологии</vt:lpstr>
      <vt:lpstr>ПРОЦЕСС   СОЦИАЛЬНОГО ОБСЛУЖИВАНИЯ</vt:lpstr>
      <vt:lpstr>КАЙДЗЕН  (НЕПРЕРЫВНЫЕ УЛУЧШЕНИЯ)</vt:lpstr>
      <vt:lpstr>Слайд 31</vt:lpstr>
      <vt:lpstr>Слайд 32</vt:lpstr>
      <vt:lpstr>Предложение</vt:lpstr>
      <vt:lpstr>НЕТВОРКИНГ</vt:lpstr>
      <vt:lpstr>3 вопроса на «выходе»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Пенаты</cp:lastModifiedBy>
  <cp:revision>116</cp:revision>
  <dcterms:created xsi:type="dcterms:W3CDTF">2019-05-21T03:32:35Z</dcterms:created>
  <dcterms:modified xsi:type="dcterms:W3CDTF">2019-05-27T11:45:29Z</dcterms:modified>
</cp:coreProperties>
</file>